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7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3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7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3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7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7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13046" y="795702"/>
            <a:ext cx="6256020" cy="2994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7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87792" y="3983886"/>
            <a:ext cx="11712415" cy="6142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3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98468" y="777470"/>
            <a:ext cx="9108322" cy="808124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0583" y="9732410"/>
            <a:ext cx="6678930" cy="382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50" spc="-45" dirty="0">
                <a:latin typeface="Verdana"/>
                <a:cs typeface="Verdana"/>
              </a:rPr>
              <a:t>Małgorzata</a:t>
            </a:r>
            <a:r>
              <a:rPr sz="2350" spc="-185" dirty="0">
                <a:latin typeface="Verdana"/>
                <a:cs typeface="Verdana"/>
              </a:rPr>
              <a:t> </a:t>
            </a:r>
            <a:r>
              <a:rPr sz="2350" spc="-145" dirty="0">
                <a:latin typeface="Verdana"/>
                <a:cs typeface="Verdana"/>
              </a:rPr>
              <a:t>Lubowiecka</a:t>
            </a:r>
            <a:r>
              <a:rPr sz="2350" spc="-185" dirty="0">
                <a:latin typeface="Verdana"/>
                <a:cs typeface="Verdana"/>
              </a:rPr>
              <a:t> </a:t>
            </a:r>
            <a:endParaRPr sz="235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0161" y="5232838"/>
            <a:ext cx="885190" cy="248920"/>
          </a:xfrm>
          <a:custGeom>
            <a:avLst/>
            <a:gdLst/>
            <a:ahLst/>
            <a:cxnLst/>
            <a:rect l="l" t="t" r="r" b="b"/>
            <a:pathLst>
              <a:path w="885189" h="248920">
                <a:moveTo>
                  <a:pt x="0" y="104886"/>
                </a:moveTo>
                <a:lnTo>
                  <a:pt x="9245" y="65463"/>
                </a:lnTo>
                <a:lnTo>
                  <a:pt x="34332" y="31883"/>
                </a:lnTo>
                <a:lnTo>
                  <a:pt x="70526" y="8582"/>
                </a:lnTo>
                <a:lnTo>
                  <a:pt x="113095" y="0"/>
                </a:lnTo>
                <a:lnTo>
                  <a:pt x="150762" y="8380"/>
                </a:lnTo>
                <a:lnTo>
                  <a:pt x="183443" y="30521"/>
                </a:lnTo>
                <a:lnTo>
                  <a:pt x="206531" y="61920"/>
                </a:lnTo>
                <a:lnTo>
                  <a:pt x="215419" y="98076"/>
                </a:lnTo>
                <a:lnTo>
                  <a:pt x="205732" y="136871"/>
                </a:lnTo>
                <a:lnTo>
                  <a:pt x="180834" y="171420"/>
                </a:lnTo>
                <a:lnTo>
                  <a:pt x="146218" y="196200"/>
                </a:lnTo>
                <a:lnTo>
                  <a:pt x="107373" y="205687"/>
                </a:lnTo>
                <a:lnTo>
                  <a:pt x="66929" y="197551"/>
                </a:lnTo>
                <a:lnTo>
                  <a:pt x="32733" y="175336"/>
                </a:lnTo>
                <a:lnTo>
                  <a:pt x="9014" y="143096"/>
                </a:lnTo>
                <a:lnTo>
                  <a:pt x="0" y="104886"/>
                </a:lnTo>
                <a:close/>
              </a:path>
              <a:path w="885189" h="248920">
                <a:moveTo>
                  <a:pt x="328515" y="147454"/>
                </a:moveTo>
                <a:lnTo>
                  <a:pt x="337781" y="108909"/>
                </a:lnTo>
                <a:lnTo>
                  <a:pt x="361248" y="77643"/>
                </a:lnTo>
                <a:lnTo>
                  <a:pt x="395444" y="56849"/>
                </a:lnTo>
                <a:lnTo>
                  <a:pt x="436898" y="49719"/>
                </a:lnTo>
                <a:lnTo>
                  <a:pt x="476626" y="57604"/>
                </a:lnTo>
                <a:lnTo>
                  <a:pt x="509602" y="78069"/>
                </a:lnTo>
                <a:lnTo>
                  <a:pt x="532227" y="107856"/>
                </a:lnTo>
                <a:lnTo>
                  <a:pt x="540905" y="143708"/>
                </a:lnTo>
                <a:lnTo>
                  <a:pt x="533605" y="183286"/>
                </a:lnTo>
                <a:lnTo>
                  <a:pt x="512547" y="214882"/>
                </a:lnTo>
                <a:lnTo>
                  <a:pt x="480508" y="235750"/>
                </a:lnTo>
                <a:lnTo>
                  <a:pt x="440264" y="243147"/>
                </a:lnTo>
                <a:lnTo>
                  <a:pt x="394119" y="236001"/>
                </a:lnTo>
                <a:lnTo>
                  <a:pt x="358640" y="216371"/>
                </a:lnTo>
                <a:lnTo>
                  <a:pt x="336035" y="186207"/>
                </a:lnTo>
                <a:lnTo>
                  <a:pt x="328515" y="147454"/>
                </a:lnTo>
                <a:close/>
              </a:path>
              <a:path w="885189" h="248920">
                <a:moveTo>
                  <a:pt x="681264" y="155968"/>
                </a:moveTo>
                <a:lnTo>
                  <a:pt x="688838" y="118067"/>
                </a:lnTo>
                <a:lnTo>
                  <a:pt x="710043" y="87476"/>
                </a:lnTo>
                <a:lnTo>
                  <a:pt x="741851" y="67038"/>
                </a:lnTo>
                <a:lnTo>
                  <a:pt x="781233" y="59594"/>
                </a:lnTo>
                <a:lnTo>
                  <a:pt x="821850" y="68039"/>
                </a:lnTo>
                <a:lnTo>
                  <a:pt x="854484" y="90882"/>
                </a:lnTo>
                <a:lnTo>
                  <a:pt x="876326" y="125154"/>
                </a:lnTo>
                <a:lnTo>
                  <a:pt x="884567" y="167887"/>
                </a:lnTo>
                <a:lnTo>
                  <a:pt x="878119" y="199749"/>
                </a:lnTo>
                <a:lnTo>
                  <a:pt x="859238" y="225098"/>
                </a:lnTo>
                <a:lnTo>
                  <a:pt x="830133" y="242019"/>
                </a:lnTo>
                <a:lnTo>
                  <a:pt x="793013" y="248595"/>
                </a:lnTo>
                <a:lnTo>
                  <a:pt x="748904" y="242168"/>
                </a:lnTo>
                <a:lnTo>
                  <a:pt x="713535" y="222969"/>
                </a:lnTo>
                <a:lnTo>
                  <a:pt x="689969" y="193427"/>
                </a:lnTo>
                <a:lnTo>
                  <a:pt x="681264" y="1559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593510" y="8050061"/>
            <a:ext cx="885190" cy="248920"/>
          </a:xfrm>
          <a:custGeom>
            <a:avLst/>
            <a:gdLst/>
            <a:ahLst/>
            <a:cxnLst/>
            <a:rect l="l" t="t" r="r" b="b"/>
            <a:pathLst>
              <a:path w="885190" h="248920">
                <a:moveTo>
                  <a:pt x="0" y="104886"/>
                </a:moveTo>
                <a:lnTo>
                  <a:pt x="9245" y="65463"/>
                </a:lnTo>
                <a:lnTo>
                  <a:pt x="34332" y="31883"/>
                </a:lnTo>
                <a:lnTo>
                  <a:pt x="70526" y="8582"/>
                </a:lnTo>
                <a:lnTo>
                  <a:pt x="113095" y="0"/>
                </a:lnTo>
                <a:lnTo>
                  <a:pt x="150762" y="8380"/>
                </a:lnTo>
                <a:lnTo>
                  <a:pt x="183443" y="30521"/>
                </a:lnTo>
                <a:lnTo>
                  <a:pt x="206531" y="61920"/>
                </a:lnTo>
                <a:lnTo>
                  <a:pt x="215419" y="98076"/>
                </a:lnTo>
                <a:lnTo>
                  <a:pt x="205732" y="136871"/>
                </a:lnTo>
                <a:lnTo>
                  <a:pt x="180834" y="171420"/>
                </a:lnTo>
                <a:lnTo>
                  <a:pt x="146218" y="196200"/>
                </a:lnTo>
                <a:lnTo>
                  <a:pt x="107373" y="205687"/>
                </a:lnTo>
                <a:lnTo>
                  <a:pt x="66929" y="197551"/>
                </a:lnTo>
                <a:lnTo>
                  <a:pt x="32733" y="175336"/>
                </a:lnTo>
                <a:lnTo>
                  <a:pt x="9014" y="143096"/>
                </a:lnTo>
                <a:lnTo>
                  <a:pt x="0" y="104886"/>
                </a:lnTo>
                <a:close/>
              </a:path>
              <a:path w="885190" h="248920">
                <a:moveTo>
                  <a:pt x="328515" y="147454"/>
                </a:moveTo>
                <a:lnTo>
                  <a:pt x="337781" y="108909"/>
                </a:lnTo>
                <a:lnTo>
                  <a:pt x="361248" y="77643"/>
                </a:lnTo>
                <a:lnTo>
                  <a:pt x="395444" y="56849"/>
                </a:lnTo>
                <a:lnTo>
                  <a:pt x="436898" y="49719"/>
                </a:lnTo>
                <a:lnTo>
                  <a:pt x="476626" y="57604"/>
                </a:lnTo>
                <a:lnTo>
                  <a:pt x="509602" y="78069"/>
                </a:lnTo>
                <a:lnTo>
                  <a:pt x="532227" y="107856"/>
                </a:lnTo>
                <a:lnTo>
                  <a:pt x="540905" y="143708"/>
                </a:lnTo>
                <a:lnTo>
                  <a:pt x="533605" y="183286"/>
                </a:lnTo>
                <a:lnTo>
                  <a:pt x="512547" y="214882"/>
                </a:lnTo>
                <a:lnTo>
                  <a:pt x="480508" y="235750"/>
                </a:lnTo>
                <a:lnTo>
                  <a:pt x="440264" y="243147"/>
                </a:lnTo>
                <a:lnTo>
                  <a:pt x="394119" y="236001"/>
                </a:lnTo>
                <a:lnTo>
                  <a:pt x="358640" y="216371"/>
                </a:lnTo>
                <a:lnTo>
                  <a:pt x="336035" y="186207"/>
                </a:lnTo>
                <a:lnTo>
                  <a:pt x="328515" y="147454"/>
                </a:lnTo>
                <a:close/>
              </a:path>
              <a:path w="885190" h="248920">
                <a:moveTo>
                  <a:pt x="681264" y="155968"/>
                </a:moveTo>
                <a:lnTo>
                  <a:pt x="688838" y="118067"/>
                </a:lnTo>
                <a:lnTo>
                  <a:pt x="710043" y="87476"/>
                </a:lnTo>
                <a:lnTo>
                  <a:pt x="741851" y="67038"/>
                </a:lnTo>
                <a:lnTo>
                  <a:pt x="781233" y="59594"/>
                </a:lnTo>
                <a:lnTo>
                  <a:pt x="821850" y="68039"/>
                </a:lnTo>
                <a:lnTo>
                  <a:pt x="854484" y="90882"/>
                </a:lnTo>
                <a:lnTo>
                  <a:pt x="876326" y="125154"/>
                </a:lnTo>
                <a:lnTo>
                  <a:pt x="884567" y="167887"/>
                </a:lnTo>
                <a:lnTo>
                  <a:pt x="878119" y="199749"/>
                </a:lnTo>
                <a:lnTo>
                  <a:pt x="859238" y="225098"/>
                </a:lnTo>
                <a:lnTo>
                  <a:pt x="830133" y="242019"/>
                </a:lnTo>
                <a:lnTo>
                  <a:pt x="793013" y="248595"/>
                </a:lnTo>
                <a:lnTo>
                  <a:pt x="748904" y="242168"/>
                </a:lnTo>
                <a:lnTo>
                  <a:pt x="713535" y="222969"/>
                </a:lnTo>
                <a:lnTo>
                  <a:pt x="689969" y="193427"/>
                </a:lnTo>
                <a:lnTo>
                  <a:pt x="681264" y="1559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916607" y="2039179"/>
            <a:ext cx="6256020" cy="2580005"/>
          </a:xfrm>
          <a:prstGeom prst="rect">
            <a:avLst/>
          </a:prstGeom>
        </p:spPr>
        <p:txBody>
          <a:bodyPr vert="horz" wrap="square" lIns="0" tIns="414020" rIns="0" bIns="0" rtlCol="0">
            <a:spAutoFit/>
          </a:bodyPr>
          <a:lstStyle/>
          <a:p>
            <a:pPr marL="12700" marR="5080">
              <a:lnSpc>
                <a:spcPct val="72800"/>
              </a:lnSpc>
              <a:spcBef>
                <a:spcPts val="3260"/>
              </a:spcBef>
            </a:pPr>
            <a:r>
              <a:rPr spc="475" dirty="0"/>
              <a:t>Inicja</a:t>
            </a:r>
            <a:r>
              <a:rPr spc="475" dirty="0">
                <a:solidFill>
                  <a:srgbClr val="000000"/>
                </a:solidFill>
              </a:rPr>
              <a:t>ty</a:t>
            </a:r>
            <a:r>
              <a:rPr spc="475" dirty="0"/>
              <a:t>wa </a:t>
            </a:r>
            <a:r>
              <a:rPr spc="735" dirty="0"/>
              <a:t>Lokalna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16607" y="4366748"/>
            <a:ext cx="6826250" cy="2767330"/>
          </a:xfrm>
          <a:prstGeom prst="rect">
            <a:avLst/>
          </a:prstGeom>
        </p:spPr>
        <p:txBody>
          <a:bodyPr vert="horz" wrap="square" lIns="0" tIns="241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5"/>
              </a:spcBef>
              <a:tabLst>
                <a:tab pos="2813050" algn="l"/>
              </a:tabLst>
            </a:pPr>
            <a:r>
              <a:rPr sz="2700" b="1" spc="-125" dirty="0">
                <a:latin typeface="+mj-lt"/>
                <a:cs typeface="Lucida Sans Unicode"/>
              </a:rPr>
              <a:t>P</a:t>
            </a:r>
            <a:r>
              <a:rPr sz="2700" b="1" spc="-330" dirty="0">
                <a:latin typeface="+mj-lt"/>
                <a:cs typeface="Lucida Sans Unicode"/>
              </a:rPr>
              <a:t> </a:t>
            </a:r>
            <a:r>
              <a:rPr sz="2700" b="1" spc="-105" dirty="0">
                <a:latin typeface="+mj-lt"/>
                <a:cs typeface="Lucida Sans Unicode"/>
              </a:rPr>
              <a:t>O</a:t>
            </a:r>
            <a:r>
              <a:rPr sz="2700" b="1" spc="-330" dirty="0">
                <a:latin typeface="+mj-lt"/>
                <a:cs typeface="Lucida Sans Unicode"/>
              </a:rPr>
              <a:t> </a:t>
            </a:r>
            <a:r>
              <a:rPr sz="2700" b="1" dirty="0">
                <a:latin typeface="+mj-lt"/>
                <a:cs typeface="Lucida Sans Unicode"/>
              </a:rPr>
              <a:t>M</a:t>
            </a:r>
            <a:r>
              <a:rPr sz="2700" b="1" spc="-330" dirty="0">
                <a:latin typeface="+mj-lt"/>
                <a:cs typeface="Lucida Sans Unicode"/>
              </a:rPr>
              <a:t> </a:t>
            </a:r>
            <a:r>
              <a:rPr sz="2700" b="1" dirty="0">
                <a:latin typeface="+mj-lt"/>
                <a:cs typeface="Lucida Sans Unicode"/>
              </a:rPr>
              <a:t>Y</a:t>
            </a:r>
            <a:r>
              <a:rPr sz="2700" b="1" spc="-325" dirty="0">
                <a:latin typeface="+mj-lt"/>
                <a:cs typeface="Lucida Sans Unicode"/>
              </a:rPr>
              <a:t> </a:t>
            </a:r>
            <a:r>
              <a:rPr sz="2700" b="1" spc="155" dirty="0">
                <a:latin typeface="+mj-lt"/>
                <a:cs typeface="Lucida Sans Unicode"/>
              </a:rPr>
              <a:t>S</a:t>
            </a:r>
            <a:r>
              <a:rPr sz="2700" b="1" spc="-330" dirty="0">
                <a:latin typeface="+mj-lt"/>
                <a:cs typeface="Lucida Sans Unicode"/>
              </a:rPr>
              <a:t> </a:t>
            </a:r>
            <a:r>
              <a:rPr sz="2550" b="1" spc="-254" dirty="0">
                <a:latin typeface="+mj-lt"/>
                <a:cs typeface="Arial Black"/>
              </a:rPr>
              <a:t>Ł</a:t>
            </a:r>
            <a:r>
              <a:rPr sz="2550" b="1" spc="-325" dirty="0">
                <a:latin typeface="+mj-lt"/>
                <a:cs typeface="Arial Black"/>
              </a:rPr>
              <a:t> </a:t>
            </a:r>
            <a:r>
              <a:rPr sz="2700" b="1" spc="-105" dirty="0">
                <a:latin typeface="+mj-lt"/>
                <a:cs typeface="Lucida Sans Unicode"/>
              </a:rPr>
              <a:t>O</a:t>
            </a:r>
            <a:r>
              <a:rPr sz="2700" b="1" spc="-330" dirty="0">
                <a:latin typeface="+mj-lt"/>
                <a:cs typeface="Lucida Sans Unicode"/>
              </a:rPr>
              <a:t> </a:t>
            </a:r>
            <a:r>
              <a:rPr sz="2700" b="1" dirty="0">
                <a:latin typeface="+mj-lt"/>
                <a:cs typeface="Lucida Sans Unicode"/>
              </a:rPr>
              <a:t>W</a:t>
            </a:r>
            <a:r>
              <a:rPr sz="2700" b="1" spc="-325" dirty="0">
                <a:latin typeface="+mj-lt"/>
                <a:cs typeface="Lucida Sans Unicode"/>
              </a:rPr>
              <a:t> </a:t>
            </a:r>
            <a:r>
              <a:rPr sz="2700" b="1" spc="-50" dirty="0">
                <a:latin typeface="+mj-lt"/>
                <a:cs typeface="Lucida Sans Unicode"/>
              </a:rPr>
              <a:t>E</a:t>
            </a:r>
            <a:r>
              <a:rPr lang="pl-PL" sz="2700" b="1" spc="-50" dirty="0">
                <a:latin typeface="+mj-lt"/>
                <a:cs typeface="Lucida Sans Unicode"/>
              </a:rPr>
              <a:t>  </a:t>
            </a:r>
            <a:r>
              <a:rPr sz="2700" b="1" dirty="0">
                <a:latin typeface="+mj-lt"/>
                <a:cs typeface="Lucida Sans Unicode"/>
              </a:rPr>
              <a:t>M</a:t>
            </a:r>
            <a:r>
              <a:rPr sz="2700" b="1" spc="-335" dirty="0">
                <a:latin typeface="+mj-lt"/>
                <a:cs typeface="Lucida Sans Unicode"/>
              </a:rPr>
              <a:t> </a:t>
            </a:r>
            <a:r>
              <a:rPr sz="2700" b="1" spc="-295" dirty="0">
                <a:latin typeface="+mj-lt"/>
                <a:cs typeface="Lucida Sans Unicode"/>
              </a:rPr>
              <a:t>R</a:t>
            </a:r>
            <a:r>
              <a:rPr sz="2700" b="1" spc="-330" dirty="0">
                <a:latin typeface="+mj-lt"/>
                <a:cs typeface="Lucida Sans Unicode"/>
              </a:rPr>
              <a:t> </a:t>
            </a:r>
            <a:r>
              <a:rPr sz="2550" b="1" spc="-225" dirty="0">
                <a:latin typeface="+mj-lt"/>
                <a:cs typeface="Arial Black"/>
              </a:rPr>
              <a:t>Ą</a:t>
            </a:r>
            <a:r>
              <a:rPr sz="2550" b="1" spc="-325" dirty="0">
                <a:latin typeface="+mj-lt"/>
                <a:cs typeface="Arial Black"/>
              </a:rPr>
              <a:t> </a:t>
            </a:r>
            <a:r>
              <a:rPr sz="2700" b="1" spc="75" dirty="0">
                <a:latin typeface="+mj-lt"/>
                <a:cs typeface="Lucida Sans Unicode"/>
              </a:rPr>
              <a:t>G</a:t>
            </a:r>
            <a:r>
              <a:rPr sz="2700" b="1" spc="-330" dirty="0">
                <a:latin typeface="+mj-lt"/>
                <a:cs typeface="Lucida Sans Unicode"/>
              </a:rPr>
              <a:t> </a:t>
            </a:r>
            <a:r>
              <a:rPr sz="2700" b="1" spc="-105" dirty="0">
                <a:latin typeface="+mj-lt"/>
                <a:cs typeface="Lucida Sans Unicode"/>
              </a:rPr>
              <a:t>O</a:t>
            </a:r>
            <a:r>
              <a:rPr sz="2700" b="1" spc="-330" dirty="0">
                <a:latin typeface="+mj-lt"/>
                <a:cs typeface="Lucida Sans Unicode"/>
              </a:rPr>
              <a:t> </a:t>
            </a:r>
            <a:r>
              <a:rPr sz="2700" b="1" dirty="0">
                <a:latin typeface="+mj-lt"/>
                <a:cs typeface="Lucida Sans Unicode"/>
              </a:rPr>
              <a:t>W</a:t>
            </a:r>
            <a:r>
              <a:rPr sz="2700" b="1" spc="-330" dirty="0">
                <a:latin typeface="+mj-lt"/>
                <a:cs typeface="Lucida Sans Unicode"/>
              </a:rPr>
              <a:t> </a:t>
            </a:r>
            <a:r>
              <a:rPr sz="2700" b="1" spc="-50" dirty="0">
                <a:latin typeface="+mj-lt"/>
                <a:cs typeface="Lucida Sans Unicode"/>
              </a:rPr>
              <a:t>O</a:t>
            </a:r>
            <a:endParaRPr sz="2700" b="1" dirty="0">
              <a:latin typeface="+mj-lt"/>
              <a:cs typeface="Lucida Sans Unicode"/>
            </a:endParaRPr>
          </a:p>
          <a:p>
            <a:pPr marL="4116704" marR="5080" indent="414655">
              <a:lnSpc>
                <a:spcPct val="107600"/>
              </a:lnSpc>
              <a:spcBef>
                <a:spcPts val="2200"/>
              </a:spcBef>
            </a:pPr>
            <a:r>
              <a:rPr sz="3700" spc="-95" dirty="0">
                <a:solidFill>
                  <a:srgbClr val="FFFFFF"/>
                </a:solidFill>
                <a:latin typeface="Verdana"/>
                <a:cs typeface="Verdana"/>
              </a:rPr>
              <a:t>Instrukcja </a:t>
            </a:r>
            <a:r>
              <a:rPr sz="3700" spc="-75" dirty="0">
                <a:solidFill>
                  <a:srgbClr val="FFFFFF"/>
                </a:solidFill>
                <a:latin typeface="Verdana"/>
                <a:cs typeface="Verdana"/>
              </a:rPr>
              <a:t>wypełniania</a:t>
            </a:r>
            <a:endParaRPr sz="3700" dirty="0">
              <a:latin typeface="Verdana"/>
              <a:cs typeface="Verdana"/>
            </a:endParaRPr>
          </a:p>
          <a:p>
            <a:pPr marL="4933315">
              <a:lnSpc>
                <a:spcPct val="100000"/>
              </a:lnSpc>
              <a:spcBef>
                <a:spcPts val="340"/>
              </a:spcBef>
            </a:pPr>
            <a:r>
              <a:rPr sz="3700" spc="-335" dirty="0">
                <a:solidFill>
                  <a:srgbClr val="FFFFFF"/>
                </a:solidFill>
                <a:latin typeface="Verdana"/>
                <a:cs typeface="Verdana"/>
              </a:rPr>
              <a:t>wniosku</a:t>
            </a:r>
            <a:endParaRPr sz="37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974410" y="5069261"/>
            <a:ext cx="3882390" cy="170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750" spc="-305" dirty="0">
                <a:latin typeface="Lucida Sans Unicode"/>
                <a:cs typeface="Lucida Sans Unicode"/>
              </a:rPr>
              <a:t>Urząd</a:t>
            </a:r>
            <a:r>
              <a:rPr sz="2750" spc="-270" dirty="0">
                <a:latin typeface="Lucida Sans Unicode"/>
                <a:cs typeface="Lucida Sans Unicode"/>
              </a:rPr>
              <a:t> </a:t>
            </a:r>
            <a:r>
              <a:rPr sz="2750" spc="-204" dirty="0">
                <a:latin typeface="Lucida Sans Unicode"/>
                <a:cs typeface="Lucida Sans Unicode"/>
              </a:rPr>
              <a:t>Miejski</a:t>
            </a:r>
            <a:r>
              <a:rPr sz="2750" spc="-270" dirty="0">
                <a:latin typeface="Lucida Sans Unicode"/>
                <a:cs typeface="Lucida Sans Unicode"/>
              </a:rPr>
              <a:t> </a:t>
            </a:r>
            <a:r>
              <a:rPr sz="2750" spc="-509" dirty="0">
                <a:latin typeface="Lucida Sans Unicode"/>
                <a:cs typeface="Lucida Sans Unicode"/>
              </a:rPr>
              <a:t>w</a:t>
            </a:r>
            <a:r>
              <a:rPr sz="2750" spc="-265" dirty="0">
                <a:latin typeface="Lucida Sans Unicode"/>
                <a:cs typeface="Lucida Sans Unicode"/>
              </a:rPr>
              <a:t> </a:t>
            </a:r>
            <a:r>
              <a:rPr sz="2750" spc="-330" dirty="0">
                <a:latin typeface="Lucida Sans Unicode"/>
                <a:cs typeface="Lucida Sans Unicode"/>
              </a:rPr>
              <a:t>Mrągowie </a:t>
            </a:r>
            <a:r>
              <a:rPr sz="2750" spc="-105" dirty="0">
                <a:latin typeface="Lucida Sans Unicode"/>
                <a:cs typeface="Lucida Sans Unicode"/>
              </a:rPr>
              <a:t>Referat</a:t>
            </a:r>
            <a:r>
              <a:rPr sz="2750" spc="-245" dirty="0">
                <a:latin typeface="Lucida Sans Unicode"/>
                <a:cs typeface="Lucida Sans Unicode"/>
              </a:rPr>
              <a:t> </a:t>
            </a:r>
            <a:r>
              <a:rPr sz="2750" spc="-250" dirty="0">
                <a:latin typeface="Lucida Sans Unicode"/>
                <a:cs typeface="Lucida Sans Unicode"/>
              </a:rPr>
              <a:t>Promocji</a:t>
            </a:r>
            <a:r>
              <a:rPr sz="2750" spc="-240" dirty="0">
                <a:latin typeface="Lucida Sans Unicode"/>
                <a:cs typeface="Lucida Sans Unicode"/>
              </a:rPr>
              <a:t> </a:t>
            </a:r>
            <a:r>
              <a:rPr sz="2750" spc="-200" dirty="0">
                <a:latin typeface="Lucida Sans Unicode"/>
                <a:cs typeface="Lucida Sans Unicode"/>
              </a:rPr>
              <a:t>i</a:t>
            </a:r>
            <a:r>
              <a:rPr sz="2750" spc="-245" dirty="0">
                <a:latin typeface="Lucida Sans Unicode"/>
                <a:cs typeface="Lucida Sans Unicode"/>
              </a:rPr>
              <a:t> </a:t>
            </a:r>
            <a:r>
              <a:rPr sz="2750" spc="-315" dirty="0">
                <a:latin typeface="Lucida Sans Unicode"/>
                <a:cs typeface="Lucida Sans Unicode"/>
              </a:rPr>
              <a:t>Rozwoju </a:t>
            </a:r>
            <a:r>
              <a:rPr sz="2750" spc="-375" dirty="0">
                <a:latin typeface="Lucida Sans Unicode"/>
                <a:cs typeface="Lucida Sans Unicode"/>
              </a:rPr>
              <a:t>ul.</a:t>
            </a:r>
            <a:r>
              <a:rPr sz="2750" spc="-260" dirty="0">
                <a:latin typeface="Lucida Sans Unicode"/>
                <a:cs typeface="Lucida Sans Unicode"/>
              </a:rPr>
              <a:t> </a:t>
            </a:r>
            <a:r>
              <a:rPr lang="pl-PL" sz="2750" spc="-265" dirty="0">
                <a:latin typeface="Lucida Sans Unicode"/>
                <a:cs typeface="Lucida Sans Unicode"/>
              </a:rPr>
              <a:t>Ratuszowa 5</a:t>
            </a:r>
            <a:endParaRPr sz="2750" dirty="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</a:pPr>
            <a:r>
              <a:rPr sz="2750" spc="-190" dirty="0">
                <a:latin typeface="Lucida Sans Unicode"/>
                <a:cs typeface="Lucida Sans Unicode"/>
              </a:rPr>
              <a:t>tel.</a:t>
            </a:r>
            <a:r>
              <a:rPr sz="2750" spc="-270" dirty="0">
                <a:latin typeface="Lucida Sans Unicode"/>
                <a:cs typeface="Lucida Sans Unicode"/>
              </a:rPr>
              <a:t> </a:t>
            </a:r>
            <a:r>
              <a:rPr sz="2750" spc="-45" dirty="0">
                <a:latin typeface="Lucida Sans Unicode"/>
                <a:cs typeface="Lucida Sans Unicode"/>
              </a:rPr>
              <a:t>89</a:t>
            </a:r>
            <a:r>
              <a:rPr sz="2750" spc="-270" dirty="0">
                <a:latin typeface="Lucida Sans Unicode"/>
                <a:cs typeface="Lucida Sans Unicode"/>
              </a:rPr>
              <a:t> </a:t>
            </a:r>
            <a:r>
              <a:rPr lang="pl-PL" sz="2750" spc="-509" dirty="0">
                <a:latin typeface="Lucida Sans Unicode"/>
                <a:cs typeface="Lucida Sans Unicode"/>
              </a:rPr>
              <a:t>544  40  93</a:t>
            </a:r>
            <a:endParaRPr sz="2750" dirty="0">
              <a:latin typeface="Lucida Sans Unicode"/>
              <a:cs typeface="Lucida Sans Unicode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90299" y="9123143"/>
            <a:ext cx="4495799" cy="114299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2146386" y="1907633"/>
            <a:ext cx="866775" cy="1053465"/>
            <a:chOff x="2146386" y="1907633"/>
            <a:chExt cx="866775" cy="1053465"/>
          </a:xfrm>
        </p:grpSpPr>
        <p:sp>
          <p:nvSpPr>
            <p:cNvPr id="11" name="object 11"/>
            <p:cNvSpPr/>
            <p:nvPr/>
          </p:nvSpPr>
          <p:spPr>
            <a:xfrm>
              <a:off x="2402309" y="2677265"/>
              <a:ext cx="338455" cy="264795"/>
            </a:xfrm>
            <a:custGeom>
              <a:avLst/>
              <a:gdLst/>
              <a:ahLst/>
              <a:cxnLst/>
              <a:rect l="l" t="t" r="r" b="b"/>
              <a:pathLst>
                <a:path w="338455" h="264794">
                  <a:moveTo>
                    <a:pt x="297891" y="241156"/>
                  </a:moveTo>
                  <a:lnTo>
                    <a:pt x="76025" y="264423"/>
                  </a:lnTo>
                  <a:lnTo>
                    <a:pt x="68292" y="263686"/>
                  </a:lnTo>
                  <a:lnTo>
                    <a:pt x="61654" y="260159"/>
                  </a:lnTo>
                  <a:lnTo>
                    <a:pt x="56815" y="254400"/>
                  </a:lnTo>
                  <a:lnTo>
                    <a:pt x="54481" y="246968"/>
                  </a:lnTo>
                  <a:lnTo>
                    <a:pt x="47531" y="180699"/>
                  </a:lnTo>
                  <a:lnTo>
                    <a:pt x="48275" y="172965"/>
                  </a:lnTo>
                  <a:lnTo>
                    <a:pt x="51814" y="166326"/>
                  </a:lnTo>
                  <a:lnTo>
                    <a:pt x="57575" y="161487"/>
                  </a:lnTo>
                  <a:lnTo>
                    <a:pt x="64986" y="159154"/>
                  </a:lnTo>
                  <a:lnTo>
                    <a:pt x="35962" y="162198"/>
                  </a:lnTo>
                  <a:lnTo>
                    <a:pt x="0" y="56553"/>
                  </a:lnTo>
                  <a:lnTo>
                    <a:pt x="931" y="46773"/>
                  </a:lnTo>
                  <a:lnTo>
                    <a:pt x="5387" y="38396"/>
                  </a:lnTo>
                  <a:lnTo>
                    <a:pt x="12657" y="32299"/>
                  </a:lnTo>
                  <a:lnTo>
                    <a:pt x="22031" y="29359"/>
                  </a:lnTo>
                  <a:lnTo>
                    <a:pt x="301995" y="0"/>
                  </a:lnTo>
                  <a:lnTo>
                    <a:pt x="311775" y="931"/>
                  </a:lnTo>
                  <a:lnTo>
                    <a:pt x="320152" y="5387"/>
                  </a:lnTo>
                  <a:lnTo>
                    <a:pt x="326249" y="12657"/>
                  </a:lnTo>
                  <a:lnTo>
                    <a:pt x="329189" y="22031"/>
                  </a:lnTo>
                  <a:lnTo>
                    <a:pt x="337958" y="105644"/>
                  </a:lnTo>
                  <a:lnTo>
                    <a:pt x="337027" y="115424"/>
                  </a:lnTo>
                  <a:lnTo>
                    <a:pt x="332570" y="123801"/>
                  </a:lnTo>
                  <a:lnTo>
                    <a:pt x="325300" y="129899"/>
                  </a:lnTo>
                  <a:lnTo>
                    <a:pt x="315926" y="132838"/>
                  </a:lnTo>
                  <a:lnTo>
                    <a:pt x="286852" y="135887"/>
                  </a:lnTo>
                  <a:lnTo>
                    <a:pt x="294607" y="136629"/>
                  </a:lnTo>
                  <a:lnTo>
                    <a:pt x="301244" y="140168"/>
                  </a:lnTo>
                  <a:lnTo>
                    <a:pt x="306071" y="145930"/>
                  </a:lnTo>
                  <a:lnTo>
                    <a:pt x="308396" y="153342"/>
                  </a:lnTo>
                  <a:lnTo>
                    <a:pt x="315346" y="219611"/>
                  </a:lnTo>
                  <a:lnTo>
                    <a:pt x="314611" y="227365"/>
                  </a:lnTo>
                  <a:lnTo>
                    <a:pt x="311084" y="234001"/>
                  </a:lnTo>
                  <a:lnTo>
                    <a:pt x="305324" y="238828"/>
                  </a:lnTo>
                  <a:lnTo>
                    <a:pt x="297891" y="241156"/>
                  </a:lnTo>
                  <a:close/>
                </a:path>
              </a:pathLst>
            </a:custGeom>
            <a:solidFill>
              <a:srgbClr val="F697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46386" y="1944662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5" h="749935">
                  <a:moveTo>
                    <a:pt x="413951" y="747700"/>
                  </a:moveTo>
                  <a:lnTo>
                    <a:pt x="366876" y="749700"/>
                  </a:lnTo>
                  <a:lnTo>
                    <a:pt x="320949" y="745941"/>
                  </a:lnTo>
                  <a:lnTo>
                    <a:pt x="276558" y="736736"/>
                  </a:lnTo>
                  <a:lnTo>
                    <a:pt x="234088" y="722398"/>
                  </a:lnTo>
                  <a:lnTo>
                    <a:pt x="193925" y="703239"/>
                  </a:lnTo>
                  <a:lnTo>
                    <a:pt x="156456" y="679572"/>
                  </a:lnTo>
                  <a:lnTo>
                    <a:pt x="122065" y="651709"/>
                  </a:lnTo>
                  <a:lnTo>
                    <a:pt x="91140" y="619965"/>
                  </a:lnTo>
                  <a:lnTo>
                    <a:pt x="64065" y="584650"/>
                  </a:lnTo>
                  <a:lnTo>
                    <a:pt x="41228" y="546079"/>
                  </a:lnTo>
                  <a:lnTo>
                    <a:pt x="23014" y="504563"/>
                  </a:lnTo>
                  <a:lnTo>
                    <a:pt x="9809" y="460416"/>
                  </a:lnTo>
                  <a:lnTo>
                    <a:pt x="1999" y="413950"/>
                  </a:lnTo>
                  <a:lnTo>
                    <a:pt x="0" y="366875"/>
                  </a:lnTo>
                  <a:lnTo>
                    <a:pt x="3758" y="320948"/>
                  </a:lnTo>
                  <a:lnTo>
                    <a:pt x="12964" y="276557"/>
                  </a:lnTo>
                  <a:lnTo>
                    <a:pt x="27302" y="234087"/>
                  </a:lnTo>
                  <a:lnTo>
                    <a:pt x="46461" y="193924"/>
                  </a:lnTo>
                  <a:lnTo>
                    <a:pt x="70128" y="156455"/>
                  </a:lnTo>
                  <a:lnTo>
                    <a:pt x="97990" y="122064"/>
                  </a:lnTo>
                  <a:lnTo>
                    <a:pt x="129735" y="91139"/>
                  </a:lnTo>
                  <a:lnTo>
                    <a:pt x="165049" y="64064"/>
                  </a:lnTo>
                  <a:lnTo>
                    <a:pt x="203621" y="41227"/>
                  </a:lnTo>
                  <a:lnTo>
                    <a:pt x="245137" y="23013"/>
                  </a:lnTo>
                  <a:lnTo>
                    <a:pt x="289284" y="9808"/>
                  </a:lnTo>
                  <a:lnTo>
                    <a:pt x="335750" y="1998"/>
                  </a:lnTo>
                  <a:lnTo>
                    <a:pt x="382815" y="0"/>
                  </a:lnTo>
                  <a:lnTo>
                    <a:pt x="428735" y="3759"/>
                  </a:lnTo>
                  <a:lnTo>
                    <a:pt x="473122" y="12965"/>
                  </a:lnTo>
                  <a:lnTo>
                    <a:pt x="515590" y="27303"/>
                  </a:lnTo>
                  <a:lnTo>
                    <a:pt x="555753" y="46462"/>
                  </a:lnTo>
                  <a:lnTo>
                    <a:pt x="593225" y="70129"/>
                  </a:lnTo>
                  <a:lnTo>
                    <a:pt x="627618" y="97991"/>
                  </a:lnTo>
                  <a:lnTo>
                    <a:pt x="658548" y="129735"/>
                  </a:lnTo>
                  <a:lnTo>
                    <a:pt x="685626" y="165049"/>
                  </a:lnTo>
                  <a:lnTo>
                    <a:pt x="708467" y="203620"/>
                  </a:lnTo>
                  <a:lnTo>
                    <a:pt x="726684" y="245136"/>
                  </a:lnTo>
                  <a:lnTo>
                    <a:pt x="739891" y="289283"/>
                  </a:lnTo>
                  <a:lnTo>
                    <a:pt x="747701" y="335749"/>
                  </a:lnTo>
                  <a:lnTo>
                    <a:pt x="749700" y="382824"/>
                  </a:lnTo>
                  <a:lnTo>
                    <a:pt x="745939" y="428751"/>
                  </a:lnTo>
                  <a:lnTo>
                    <a:pt x="736731" y="473142"/>
                  </a:lnTo>
                  <a:lnTo>
                    <a:pt x="722389" y="515612"/>
                  </a:lnTo>
                  <a:lnTo>
                    <a:pt x="703226" y="555776"/>
                  </a:lnTo>
                  <a:lnTo>
                    <a:pt x="679555" y="593246"/>
                  </a:lnTo>
                  <a:lnTo>
                    <a:pt x="651690" y="627637"/>
                  </a:lnTo>
                  <a:lnTo>
                    <a:pt x="619944" y="658562"/>
                  </a:lnTo>
                  <a:lnTo>
                    <a:pt x="584629" y="685637"/>
                  </a:lnTo>
                  <a:lnTo>
                    <a:pt x="546059" y="708474"/>
                  </a:lnTo>
                  <a:lnTo>
                    <a:pt x="504548" y="726687"/>
                  </a:lnTo>
                  <a:lnTo>
                    <a:pt x="460407" y="739892"/>
                  </a:lnTo>
                  <a:lnTo>
                    <a:pt x="413951" y="747700"/>
                  </a:lnTo>
                  <a:close/>
                </a:path>
              </a:pathLst>
            </a:custGeom>
            <a:solidFill>
              <a:srgbClr val="FFD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35113" y="1935355"/>
              <a:ext cx="749935" cy="997585"/>
            </a:xfrm>
            <a:custGeom>
              <a:avLst/>
              <a:gdLst/>
              <a:ahLst/>
              <a:cxnLst/>
              <a:rect l="l" t="t" r="r" b="b"/>
              <a:pathLst>
                <a:path w="749935" h="997585">
                  <a:moveTo>
                    <a:pt x="553957" y="733019"/>
                  </a:moveTo>
                  <a:lnTo>
                    <a:pt x="273993" y="762379"/>
                  </a:lnTo>
                  <a:lnTo>
                    <a:pt x="251962" y="789573"/>
                  </a:lnTo>
                  <a:lnTo>
                    <a:pt x="260730" y="873186"/>
                  </a:lnTo>
                  <a:lnTo>
                    <a:pt x="263670" y="882560"/>
                  </a:lnTo>
                  <a:lnTo>
                    <a:pt x="269767" y="889830"/>
                  </a:lnTo>
                  <a:lnTo>
                    <a:pt x="278144" y="894286"/>
                  </a:lnTo>
                  <a:lnTo>
                    <a:pt x="287924" y="895218"/>
                  </a:lnTo>
                  <a:lnTo>
                    <a:pt x="567888" y="865858"/>
                  </a:lnTo>
                  <a:lnTo>
                    <a:pt x="577262" y="862918"/>
                  </a:lnTo>
                  <a:lnTo>
                    <a:pt x="584532" y="856821"/>
                  </a:lnTo>
                  <a:lnTo>
                    <a:pt x="588989" y="848444"/>
                  </a:lnTo>
                  <a:lnTo>
                    <a:pt x="589920" y="838664"/>
                  </a:lnTo>
                  <a:lnTo>
                    <a:pt x="581151" y="755051"/>
                  </a:lnTo>
                  <a:lnTo>
                    <a:pt x="578212" y="745677"/>
                  </a:lnTo>
                  <a:lnTo>
                    <a:pt x="572114" y="738406"/>
                  </a:lnTo>
                  <a:lnTo>
                    <a:pt x="563737" y="733950"/>
                  </a:lnTo>
                  <a:lnTo>
                    <a:pt x="553957" y="733019"/>
                  </a:lnTo>
                </a:path>
                <a:path w="749935" h="997585">
                  <a:moveTo>
                    <a:pt x="538814" y="868907"/>
                  </a:moveTo>
                  <a:lnTo>
                    <a:pt x="316948" y="892174"/>
                  </a:lnTo>
                  <a:lnTo>
                    <a:pt x="299493" y="913719"/>
                  </a:lnTo>
                  <a:lnTo>
                    <a:pt x="306443" y="979988"/>
                  </a:lnTo>
                  <a:lnTo>
                    <a:pt x="308777" y="987420"/>
                  </a:lnTo>
                  <a:lnTo>
                    <a:pt x="313616" y="993178"/>
                  </a:lnTo>
                  <a:lnTo>
                    <a:pt x="320254" y="996705"/>
                  </a:lnTo>
                  <a:lnTo>
                    <a:pt x="327987" y="997442"/>
                  </a:lnTo>
                  <a:lnTo>
                    <a:pt x="549853" y="974175"/>
                  </a:lnTo>
                  <a:lnTo>
                    <a:pt x="557294" y="971847"/>
                  </a:lnTo>
                  <a:lnTo>
                    <a:pt x="563071" y="967018"/>
                  </a:lnTo>
                  <a:lnTo>
                    <a:pt x="566615" y="960381"/>
                  </a:lnTo>
                  <a:lnTo>
                    <a:pt x="567358" y="952626"/>
                  </a:lnTo>
                  <a:lnTo>
                    <a:pt x="560409" y="886357"/>
                  </a:lnTo>
                  <a:lnTo>
                    <a:pt x="558075" y="878945"/>
                  </a:lnTo>
                  <a:lnTo>
                    <a:pt x="553231" y="873185"/>
                  </a:lnTo>
                  <a:lnTo>
                    <a:pt x="546577" y="869648"/>
                  </a:lnTo>
                  <a:lnTo>
                    <a:pt x="538814" y="868907"/>
                  </a:lnTo>
                </a:path>
                <a:path w="749935" h="997585">
                  <a:moveTo>
                    <a:pt x="335749" y="1999"/>
                  </a:moveTo>
                  <a:lnTo>
                    <a:pt x="289293" y="9808"/>
                  </a:lnTo>
                  <a:lnTo>
                    <a:pt x="245152" y="23012"/>
                  </a:lnTo>
                  <a:lnTo>
                    <a:pt x="203641" y="41226"/>
                  </a:lnTo>
                  <a:lnTo>
                    <a:pt x="165071" y="64063"/>
                  </a:lnTo>
                  <a:lnTo>
                    <a:pt x="129756" y="91137"/>
                  </a:lnTo>
                  <a:lnTo>
                    <a:pt x="98010" y="122063"/>
                  </a:lnTo>
                  <a:lnTo>
                    <a:pt x="70145" y="156454"/>
                  </a:lnTo>
                  <a:lnTo>
                    <a:pt x="46474" y="193924"/>
                  </a:lnTo>
                  <a:lnTo>
                    <a:pt x="27311" y="234087"/>
                  </a:lnTo>
                  <a:lnTo>
                    <a:pt x="12969" y="276558"/>
                  </a:lnTo>
                  <a:lnTo>
                    <a:pt x="3761" y="320949"/>
                  </a:lnTo>
                  <a:lnTo>
                    <a:pt x="0" y="366876"/>
                  </a:lnTo>
                  <a:lnTo>
                    <a:pt x="1999" y="413951"/>
                  </a:lnTo>
                  <a:lnTo>
                    <a:pt x="9809" y="460417"/>
                  </a:lnTo>
                  <a:lnTo>
                    <a:pt x="23016" y="504564"/>
                  </a:lnTo>
                  <a:lnTo>
                    <a:pt x="41233" y="546079"/>
                  </a:lnTo>
                  <a:lnTo>
                    <a:pt x="64074" y="584650"/>
                  </a:lnTo>
                  <a:lnTo>
                    <a:pt x="91152" y="619964"/>
                  </a:lnTo>
                  <a:lnTo>
                    <a:pt x="122081" y="651709"/>
                  </a:lnTo>
                  <a:lnTo>
                    <a:pt x="156475" y="679571"/>
                  </a:lnTo>
                  <a:lnTo>
                    <a:pt x="193947" y="703237"/>
                  </a:lnTo>
                  <a:lnTo>
                    <a:pt x="234110" y="722397"/>
                  </a:lnTo>
                  <a:lnTo>
                    <a:pt x="276578" y="736735"/>
                  </a:lnTo>
                  <a:lnTo>
                    <a:pt x="320965" y="745941"/>
                  </a:lnTo>
                  <a:lnTo>
                    <a:pt x="366885" y="749700"/>
                  </a:lnTo>
                  <a:lnTo>
                    <a:pt x="413950" y="747702"/>
                  </a:lnTo>
                  <a:lnTo>
                    <a:pt x="460417" y="739892"/>
                  </a:lnTo>
                  <a:lnTo>
                    <a:pt x="504567" y="726687"/>
                  </a:lnTo>
                  <a:lnTo>
                    <a:pt x="546086" y="708472"/>
                  </a:lnTo>
                  <a:lnTo>
                    <a:pt x="584662" y="685634"/>
                  </a:lnTo>
                  <a:lnTo>
                    <a:pt x="619981" y="658560"/>
                  </a:lnTo>
                  <a:lnTo>
                    <a:pt x="651732" y="627633"/>
                  </a:lnTo>
                  <a:lnTo>
                    <a:pt x="679600" y="593242"/>
                  </a:lnTo>
                  <a:lnTo>
                    <a:pt x="703272" y="555772"/>
                  </a:lnTo>
                  <a:lnTo>
                    <a:pt x="722437" y="515609"/>
                  </a:lnTo>
                  <a:lnTo>
                    <a:pt x="736780" y="473138"/>
                  </a:lnTo>
                  <a:lnTo>
                    <a:pt x="745988" y="428747"/>
                  </a:lnTo>
                  <a:lnTo>
                    <a:pt x="749750" y="382820"/>
                  </a:lnTo>
                  <a:lnTo>
                    <a:pt x="747751" y="335745"/>
                  </a:lnTo>
                  <a:lnTo>
                    <a:pt x="739940" y="289279"/>
                  </a:lnTo>
                  <a:lnTo>
                    <a:pt x="726733" y="245132"/>
                  </a:lnTo>
                  <a:lnTo>
                    <a:pt x="708515" y="203616"/>
                  </a:lnTo>
                  <a:lnTo>
                    <a:pt x="685673" y="165046"/>
                  </a:lnTo>
                  <a:lnTo>
                    <a:pt x="658594" y="129732"/>
                  </a:lnTo>
                  <a:lnTo>
                    <a:pt x="627663" y="97988"/>
                  </a:lnTo>
                  <a:lnTo>
                    <a:pt x="593266" y="70126"/>
                  </a:lnTo>
                  <a:lnTo>
                    <a:pt x="555791" y="46460"/>
                  </a:lnTo>
                  <a:lnTo>
                    <a:pt x="515623" y="27301"/>
                  </a:lnTo>
                  <a:lnTo>
                    <a:pt x="473148" y="12963"/>
                  </a:lnTo>
                  <a:lnTo>
                    <a:pt x="428754" y="3758"/>
                  </a:lnTo>
                  <a:lnTo>
                    <a:pt x="382825" y="0"/>
                  </a:lnTo>
                  <a:lnTo>
                    <a:pt x="335749" y="1999"/>
                  </a:lnTo>
                </a:path>
              </a:pathLst>
            </a:custGeom>
            <a:ln w="55443">
              <a:solidFill>
                <a:srgbClr val="2820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94204" y="2206240"/>
              <a:ext cx="250309" cy="479708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1752243" y="6936766"/>
            <a:ext cx="1012190" cy="1828164"/>
            <a:chOff x="1752243" y="6936766"/>
            <a:chExt cx="1012190" cy="1828164"/>
          </a:xfrm>
        </p:grpSpPr>
        <p:sp>
          <p:nvSpPr>
            <p:cNvPr id="16" name="object 16"/>
            <p:cNvSpPr/>
            <p:nvPr/>
          </p:nvSpPr>
          <p:spPr>
            <a:xfrm>
              <a:off x="2168398" y="6936766"/>
              <a:ext cx="309245" cy="357505"/>
            </a:xfrm>
            <a:custGeom>
              <a:avLst/>
              <a:gdLst/>
              <a:ahLst/>
              <a:cxnLst/>
              <a:rect l="l" t="t" r="r" b="b"/>
              <a:pathLst>
                <a:path w="309244" h="357504">
                  <a:moveTo>
                    <a:pt x="231263" y="357194"/>
                  </a:moveTo>
                  <a:lnTo>
                    <a:pt x="0" y="288733"/>
                  </a:lnTo>
                  <a:lnTo>
                    <a:pt x="76112" y="31748"/>
                  </a:lnTo>
                  <a:lnTo>
                    <a:pt x="84408" y="16057"/>
                  </a:lnTo>
                  <a:lnTo>
                    <a:pt x="97626" y="5151"/>
                  </a:lnTo>
                  <a:lnTo>
                    <a:pt x="113976" y="0"/>
                  </a:lnTo>
                  <a:lnTo>
                    <a:pt x="131666" y="1576"/>
                  </a:lnTo>
                  <a:lnTo>
                    <a:pt x="277170" y="44635"/>
                  </a:lnTo>
                  <a:lnTo>
                    <a:pt x="292864" y="52953"/>
                  </a:lnTo>
                  <a:lnTo>
                    <a:pt x="303775" y="66185"/>
                  </a:lnTo>
                  <a:lnTo>
                    <a:pt x="308934" y="82540"/>
                  </a:lnTo>
                  <a:lnTo>
                    <a:pt x="307376" y="100229"/>
                  </a:lnTo>
                  <a:lnTo>
                    <a:pt x="231263" y="357194"/>
                  </a:lnTo>
                  <a:close/>
                </a:path>
              </a:pathLst>
            </a:custGeom>
            <a:solidFill>
              <a:srgbClr val="D0E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52243" y="7212361"/>
              <a:ext cx="746125" cy="1113790"/>
            </a:xfrm>
            <a:custGeom>
              <a:avLst/>
              <a:gdLst/>
              <a:ahLst/>
              <a:cxnLst/>
              <a:rect l="l" t="t" r="r" b="b"/>
              <a:pathLst>
                <a:path w="746125" h="1113790">
                  <a:moveTo>
                    <a:pt x="473705" y="1113638"/>
                  </a:moveTo>
                  <a:lnTo>
                    <a:pt x="0" y="973323"/>
                  </a:lnTo>
                  <a:lnTo>
                    <a:pt x="268920" y="65033"/>
                  </a:lnTo>
                  <a:lnTo>
                    <a:pt x="285949" y="32893"/>
                  </a:lnTo>
                  <a:lnTo>
                    <a:pt x="313039" y="10552"/>
                  </a:lnTo>
                  <a:lnTo>
                    <a:pt x="346528" y="0"/>
                  </a:lnTo>
                  <a:lnTo>
                    <a:pt x="382756" y="3225"/>
                  </a:lnTo>
                  <a:lnTo>
                    <a:pt x="680818" y="91446"/>
                  </a:lnTo>
                  <a:lnTo>
                    <a:pt x="712959" y="108486"/>
                  </a:lnTo>
                  <a:lnTo>
                    <a:pt x="735307" y="135598"/>
                  </a:lnTo>
                  <a:lnTo>
                    <a:pt x="745879" y="169110"/>
                  </a:lnTo>
                  <a:lnTo>
                    <a:pt x="742692" y="205348"/>
                  </a:lnTo>
                  <a:lnTo>
                    <a:pt x="473705" y="1113638"/>
                  </a:lnTo>
                  <a:close/>
                </a:path>
              </a:pathLst>
            </a:custGeom>
            <a:solidFill>
              <a:srgbClr val="F697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52243" y="8185684"/>
              <a:ext cx="473709" cy="445770"/>
            </a:xfrm>
            <a:custGeom>
              <a:avLst/>
              <a:gdLst/>
              <a:ahLst/>
              <a:cxnLst/>
              <a:rect l="l" t="t" r="r" b="b"/>
              <a:pathLst>
                <a:path w="473710" h="445770">
                  <a:moveTo>
                    <a:pt x="125811" y="445296"/>
                  </a:moveTo>
                  <a:lnTo>
                    <a:pt x="0" y="0"/>
                  </a:lnTo>
                  <a:lnTo>
                    <a:pt x="473705" y="140315"/>
                  </a:lnTo>
                  <a:lnTo>
                    <a:pt x="125811" y="445296"/>
                  </a:lnTo>
                  <a:close/>
                </a:path>
              </a:pathLst>
            </a:custGeom>
            <a:solidFill>
              <a:srgbClr val="D0E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67675" y="7034060"/>
              <a:ext cx="746125" cy="1694814"/>
            </a:xfrm>
            <a:custGeom>
              <a:avLst/>
              <a:gdLst/>
              <a:ahLst/>
              <a:cxnLst/>
              <a:rect l="l" t="t" r="r" b="b"/>
              <a:pathLst>
                <a:path w="746125" h="1694815">
                  <a:moveTo>
                    <a:pt x="0" y="1248959"/>
                  </a:moveTo>
                  <a:lnTo>
                    <a:pt x="125811" y="1694269"/>
                  </a:lnTo>
                  <a:lnTo>
                    <a:pt x="473705" y="1389208"/>
                  </a:lnTo>
                </a:path>
                <a:path w="746125" h="1694815">
                  <a:moveTo>
                    <a:pt x="473705" y="1389208"/>
                  </a:moveTo>
                  <a:lnTo>
                    <a:pt x="742626" y="480918"/>
                  </a:lnTo>
                  <a:lnTo>
                    <a:pt x="745851" y="444691"/>
                  </a:lnTo>
                  <a:lnTo>
                    <a:pt x="735299" y="411201"/>
                  </a:lnTo>
                  <a:lnTo>
                    <a:pt x="712958" y="384111"/>
                  </a:lnTo>
                  <a:lnTo>
                    <a:pt x="680818" y="367082"/>
                  </a:lnTo>
                  <a:lnTo>
                    <a:pt x="382756" y="278861"/>
                  </a:lnTo>
                  <a:lnTo>
                    <a:pt x="346528" y="275636"/>
                  </a:lnTo>
                  <a:lnTo>
                    <a:pt x="313039" y="286188"/>
                  </a:lnTo>
                  <a:lnTo>
                    <a:pt x="285949" y="308529"/>
                  </a:lnTo>
                  <a:lnTo>
                    <a:pt x="268920" y="340669"/>
                  </a:lnTo>
                  <a:lnTo>
                    <a:pt x="0" y="1248959"/>
                  </a:lnTo>
                  <a:lnTo>
                    <a:pt x="473705" y="1389208"/>
                  </a:lnTo>
                  <a:close/>
                </a:path>
                <a:path w="746125" h="1694815">
                  <a:moveTo>
                    <a:pt x="663054" y="749706"/>
                  </a:moveTo>
                  <a:lnTo>
                    <a:pt x="742626" y="480918"/>
                  </a:lnTo>
                  <a:lnTo>
                    <a:pt x="745851" y="444691"/>
                  </a:lnTo>
                  <a:lnTo>
                    <a:pt x="735299" y="411201"/>
                  </a:lnTo>
                  <a:lnTo>
                    <a:pt x="712958" y="384111"/>
                  </a:lnTo>
                  <a:lnTo>
                    <a:pt x="680818" y="367082"/>
                  </a:lnTo>
                  <a:lnTo>
                    <a:pt x="382756" y="278861"/>
                  </a:lnTo>
                  <a:lnTo>
                    <a:pt x="346529" y="275636"/>
                  </a:lnTo>
                  <a:lnTo>
                    <a:pt x="313039" y="286188"/>
                  </a:lnTo>
                  <a:lnTo>
                    <a:pt x="285950" y="308529"/>
                  </a:lnTo>
                  <a:lnTo>
                    <a:pt x="268921" y="340669"/>
                  </a:lnTo>
                  <a:lnTo>
                    <a:pt x="189349" y="609390"/>
                  </a:lnTo>
                  <a:lnTo>
                    <a:pt x="663054" y="749706"/>
                  </a:lnTo>
                  <a:close/>
                </a:path>
                <a:path w="746125" h="1694815">
                  <a:moveTo>
                    <a:pt x="647419" y="357236"/>
                  </a:moveTo>
                  <a:lnTo>
                    <a:pt x="723531" y="100291"/>
                  </a:lnTo>
                  <a:lnTo>
                    <a:pt x="725089" y="82572"/>
                  </a:lnTo>
                  <a:lnTo>
                    <a:pt x="719930" y="66218"/>
                  </a:lnTo>
                  <a:lnTo>
                    <a:pt x="709020" y="52996"/>
                  </a:lnTo>
                  <a:lnTo>
                    <a:pt x="693326" y="44670"/>
                  </a:lnTo>
                  <a:lnTo>
                    <a:pt x="547821" y="1558"/>
                  </a:lnTo>
                  <a:lnTo>
                    <a:pt x="530130" y="0"/>
                  </a:lnTo>
                  <a:lnTo>
                    <a:pt x="513773" y="5159"/>
                  </a:lnTo>
                  <a:lnTo>
                    <a:pt x="500536" y="16069"/>
                  </a:lnTo>
                  <a:lnTo>
                    <a:pt x="492200" y="31763"/>
                  </a:lnTo>
                  <a:lnTo>
                    <a:pt x="416155" y="288708"/>
                  </a:lnTo>
                  <a:lnTo>
                    <a:pt x="647419" y="357236"/>
                  </a:lnTo>
                  <a:close/>
                </a:path>
              </a:pathLst>
            </a:custGeom>
            <a:ln w="73184">
              <a:solidFill>
                <a:srgbClr val="2820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98728" y="7517640"/>
              <a:ext cx="229235" cy="617220"/>
            </a:xfrm>
            <a:custGeom>
              <a:avLst/>
              <a:gdLst/>
              <a:ahLst/>
              <a:cxnLst/>
              <a:rect l="l" t="t" r="r" b="b"/>
              <a:pathLst>
                <a:path w="229235" h="617220">
                  <a:moveTo>
                    <a:pt x="0" y="614486"/>
                  </a:moveTo>
                  <a:lnTo>
                    <a:pt x="56327" y="608598"/>
                  </a:lnTo>
                  <a:lnTo>
                    <a:pt x="91946" y="564587"/>
                  </a:lnTo>
                  <a:lnTo>
                    <a:pt x="226140" y="111307"/>
                  </a:lnTo>
                  <a:lnTo>
                    <a:pt x="228765" y="82035"/>
                  </a:lnTo>
                  <a:lnTo>
                    <a:pt x="220244" y="54971"/>
                  </a:lnTo>
                  <a:lnTo>
                    <a:pt x="202180" y="33072"/>
                  </a:lnTo>
                  <a:lnTo>
                    <a:pt x="176175" y="19294"/>
                  </a:lnTo>
                  <a:lnTo>
                    <a:pt x="110841" y="0"/>
                  </a:lnTo>
                </a:path>
              </a:pathLst>
            </a:custGeom>
            <a:ln w="73184">
              <a:solidFill>
                <a:srgbClr val="2820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93486" y="8529417"/>
              <a:ext cx="728980" cy="199390"/>
            </a:xfrm>
            <a:custGeom>
              <a:avLst/>
              <a:gdLst/>
              <a:ahLst/>
              <a:cxnLst/>
              <a:rect l="l" t="t" r="r" b="b"/>
              <a:pathLst>
                <a:path w="728980" h="199390">
                  <a:moveTo>
                    <a:pt x="0" y="198912"/>
                  </a:moveTo>
                  <a:lnTo>
                    <a:pt x="54858" y="177100"/>
                  </a:lnTo>
                  <a:lnTo>
                    <a:pt x="185481" y="125815"/>
                  </a:lnTo>
                  <a:lnTo>
                    <a:pt x="340942" y="66282"/>
                  </a:lnTo>
                  <a:lnTo>
                    <a:pt x="470312" y="19729"/>
                  </a:lnTo>
                  <a:lnTo>
                    <a:pt x="531169" y="4269"/>
                  </a:lnTo>
                  <a:lnTo>
                    <a:pt x="583545" y="0"/>
                  </a:lnTo>
                  <a:lnTo>
                    <a:pt x="627601" y="5222"/>
                  </a:lnTo>
                  <a:lnTo>
                    <a:pt x="663495" y="18237"/>
                  </a:lnTo>
                  <a:lnTo>
                    <a:pt x="711439" y="60844"/>
                  </a:lnTo>
                  <a:lnTo>
                    <a:pt x="728656" y="114224"/>
                  </a:lnTo>
                  <a:lnTo>
                    <a:pt x="726142" y="140704"/>
                  </a:lnTo>
                  <a:lnTo>
                    <a:pt x="716426" y="164779"/>
                  </a:lnTo>
                  <a:lnTo>
                    <a:pt x="699668" y="184748"/>
                  </a:lnTo>
                  <a:lnTo>
                    <a:pt x="676027" y="198912"/>
                  </a:lnTo>
                </a:path>
              </a:pathLst>
            </a:custGeom>
            <a:ln w="73184">
              <a:solidFill>
                <a:srgbClr val="2820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5051499" y="2862985"/>
            <a:ext cx="1460500" cy="1285875"/>
            <a:chOff x="15051499" y="2862985"/>
            <a:chExt cx="1460500" cy="1285875"/>
          </a:xfrm>
        </p:grpSpPr>
        <p:sp>
          <p:nvSpPr>
            <p:cNvPr id="23" name="object 23"/>
            <p:cNvSpPr/>
            <p:nvPr/>
          </p:nvSpPr>
          <p:spPr>
            <a:xfrm>
              <a:off x="15051499" y="3292554"/>
              <a:ext cx="1350645" cy="746125"/>
            </a:xfrm>
            <a:custGeom>
              <a:avLst/>
              <a:gdLst/>
              <a:ahLst/>
              <a:cxnLst/>
              <a:rect l="l" t="t" r="r" b="b"/>
              <a:pathLst>
                <a:path w="1350644" h="746125">
                  <a:moveTo>
                    <a:pt x="1350288" y="745513"/>
                  </a:moveTo>
                  <a:lnTo>
                    <a:pt x="0" y="745513"/>
                  </a:lnTo>
                  <a:lnTo>
                    <a:pt x="0" y="447427"/>
                  </a:lnTo>
                  <a:lnTo>
                    <a:pt x="3304" y="431063"/>
                  </a:lnTo>
                  <a:lnTo>
                    <a:pt x="12315" y="417706"/>
                  </a:lnTo>
                  <a:lnTo>
                    <a:pt x="25683" y="408704"/>
                  </a:lnTo>
                  <a:lnTo>
                    <a:pt x="42057" y="405404"/>
                  </a:lnTo>
                  <a:lnTo>
                    <a:pt x="280093" y="405404"/>
                  </a:lnTo>
                  <a:lnTo>
                    <a:pt x="296457" y="408704"/>
                  </a:lnTo>
                  <a:lnTo>
                    <a:pt x="309813" y="417706"/>
                  </a:lnTo>
                  <a:lnTo>
                    <a:pt x="318815" y="431063"/>
                  </a:lnTo>
                  <a:lnTo>
                    <a:pt x="322115" y="447427"/>
                  </a:lnTo>
                  <a:lnTo>
                    <a:pt x="322115" y="92101"/>
                  </a:lnTo>
                  <a:lnTo>
                    <a:pt x="329360" y="56247"/>
                  </a:lnTo>
                  <a:lnTo>
                    <a:pt x="349113" y="26972"/>
                  </a:lnTo>
                  <a:lnTo>
                    <a:pt x="378405" y="7236"/>
                  </a:lnTo>
                  <a:lnTo>
                    <a:pt x="414266" y="0"/>
                  </a:lnTo>
                  <a:lnTo>
                    <a:pt x="936041" y="0"/>
                  </a:lnTo>
                  <a:lnTo>
                    <a:pt x="971894" y="7236"/>
                  </a:lnTo>
                  <a:lnTo>
                    <a:pt x="1001169" y="26972"/>
                  </a:lnTo>
                  <a:lnTo>
                    <a:pt x="1020906" y="56247"/>
                  </a:lnTo>
                  <a:lnTo>
                    <a:pt x="1028142" y="92101"/>
                  </a:lnTo>
                  <a:lnTo>
                    <a:pt x="1028142" y="447427"/>
                  </a:lnTo>
                  <a:lnTo>
                    <a:pt x="1031450" y="431063"/>
                  </a:lnTo>
                  <a:lnTo>
                    <a:pt x="1040469" y="417706"/>
                  </a:lnTo>
                  <a:lnTo>
                    <a:pt x="1053843" y="408704"/>
                  </a:lnTo>
                  <a:lnTo>
                    <a:pt x="1070214" y="405404"/>
                  </a:lnTo>
                  <a:lnTo>
                    <a:pt x="1308216" y="405404"/>
                  </a:lnTo>
                  <a:lnTo>
                    <a:pt x="1324587" y="408704"/>
                  </a:lnTo>
                  <a:lnTo>
                    <a:pt x="1337961" y="417706"/>
                  </a:lnTo>
                  <a:lnTo>
                    <a:pt x="1346980" y="431063"/>
                  </a:lnTo>
                  <a:lnTo>
                    <a:pt x="1350288" y="447427"/>
                  </a:lnTo>
                  <a:lnTo>
                    <a:pt x="1350288" y="745513"/>
                  </a:lnTo>
                  <a:close/>
                </a:path>
              </a:pathLst>
            </a:custGeom>
            <a:solidFill>
              <a:srgbClr val="FFD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726653" y="2862985"/>
              <a:ext cx="220979" cy="185420"/>
            </a:xfrm>
            <a:custGeom>
              <a:avLst/>
              <a:gdLst/>
              <a:ahLst/>
              <a:cxnLst/>
              <a:rect l="l" t="t" r="r" b="b"/>
              <a:pathLst>
                <a:path w="220980" h="185419">
                  <a:moveTo>
                    <a:pt x="0" y="184893"/>
                  </a:moveTo>
                  <a:lnTo>
                    <a:pt x="0" y="0"/>
                  </a:lnTo>
                  <a:lnTo>
                    <a:pt x="220356" y="92444"/>
                  </a:lnTo>
                  <a:lnTo>
                    <a:pt x="0" y="184893"/>
                  </a:lnTo>
                  <a:close/>
                </a:path>
              </a:pathLst>
            </a:custGeom>
            <a:solidFill>
              <a:srgbClr val="F697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133963" y="2883718"/>
              <a:ext cx="1350645" cy="1237615"/>
            </a:xfrm>
            <a:custGeom>
              <a:avLst/>
              <a:gdLst/>
              <a:ahLst/>
              <a:cxnLst/>
              <a:rect l="l" t="t" r="r" b="b"/>
              <a:pathLst>
                <a:path w="1350644" h="1237614">
                  <a:moveTo>
                    <a:pt x="895500" y="1237240"/>
                  </a:moveTo>
                  <a:lnTo>
                    <a:pt x="895500" y="803051"/>
                  </a:lnTo>
                  <a:lnTo>
                    <a:pt x="890980" y="780683"/>
                  </a:lnTo>
                  <a:lnTo>
                    <a:pt x="878654" y="762409"/>
                  </a:lnTo>
                  <a:lnTo>
                    <a:pt x="860380" y="750083"/>
                  </a:lnTo>
                  <a:lnTo>
                    <a:pt x="838012" y="745562"/>
                  </a:lnTo>
                  <a:lnTo>
                    <a:pt x="512276" y="745562"/>
                  </a:lnTo>
                  <a:lnTo>
                    <a:pt x="489887" y="750083"/>
                  </a:lnTo>
                  <a:lnTo>
                    <a:pt x="471615" y="762409"/>
                  </a:lnTo>
                  <a:lnTo>
                    <a:pt x="459301" y="780683"/>
                  </a:lnTo>
                  <a:lnTo>
                    <a:pt x="454787" y="803051"/>
                  </a:lnTo>
                  <a:lnTo>
                    <a:pt x="454787" y="1237240"/>
                  </a:lnTo>
                </a:path>
                <a:path w="1350644" h="1237614">
                  <a:moveTo>
                    <a:pt x="1028182" y="1237240"/>
                  </a:moveTo>
                  <a:lnTo>
                    <a:pt x="1028182" y="452937"/>
                  </a:lnTo>
                  <a:lnTo>
                    <a:pt x="1020938" y="417076"/>
                  </a:lnTo>
                  <a:lnTo>
                    <a:pt x="1001184" y="387784"/>
                  </a:lnTo>
                  <a:lnTo>
                    <a:pt x="971892" y="368030"/>
                  </a:lnTo>
                  <a:lnTo>
                    <a:pt x="936031" y="360786"/>
                  </a:lnTo>
                  <a:lnTo>
                    <a:pt x="414256" y="360786"/>
                  </a:lnTo>
                  <a:lnTo>
                    <a:pt x="378395" y="368030"/>
                  </a:lnTo>
                  <a:lnTo>
                    <a:pt x="349103" y="387784"/>
                  </a:lnTo>
                  <a:lnTo>
                    <a:pt x="329350" y="417076"/>
                  </a:lnTo>
                  <a:lnTo>
                    <a:pt x="322105" y="452937"/>
                  </a:lnTo>
                  <a:lnTo>
                    <a:pt x="322105" y="1237240"/>
                  </a:lnTo>
                </a:path>
                <a:path w="1350644" h="1237614">
                  <a:moveTo>
                    <a:pt x="322105" y="1237240"/>
                  </a:moveTo>
                  <a:lnTo>
                    <a:pt x="322105" y="808273"/>
                  </a:lnTo>
                  <a:lnTo>
                    <a:pt x="296447" y="769508"/>
                  </a:lnTo>
                  <a:lnTo>
                    <a:pt x="280083" y="766201"/>
                  </a:lnTo>
                  <a:lnTo>
                    <a:pt x="42037" y="766201"/>
                  </a:lnTo>
                  <a:lnTo>
                    <a:pt x="25675" y="769508"/>
                  </a:lnTo>
                  <a:lnTo>
                    <a:pt x="12313" y="778528"/>
                  </a:lnTo>
                  <a:lnTo>
                    <a:pt x="3303" y="791901"/>
                  </a:lnTo>
                  <a:lnTo>
                    <a:pt x="0" y="808273"/>
                  </a:lnTo>
                  <a:lnTo>
                    <a:pt x="0" y="1237240"/>
                  </a:lnTo>
                  <a:lnTo>
                    <a:pt x="1350288" y="1237240"/>
                  </a:lnTo>
                  <a:lnTo>
                    <a:pt x="1350288" y="808273"/>
                  </a:lnTo>
                  <a:lnTo>
                    <a:pt x="1346981" y="791901"/>
                  </a:lnTo>
                  <a:lnTo>
                    <a:pt x="1337967" y="778528"/>
                  </a:lnTo>
                  <a:lnTo>
                    <a:pt x="1324608" y="769508"/>
                  </a:lnTo>
                  <a:lnTo>
                    <a:pt x="1308265" y="766201"/>
                  </a:lnTo>
                  <a:lnTo>
                    <a:pt x="1070204" y="766201"/>
                  </a:lnTo>
                  <a:lnTo>
                    <a:pt x="1031482" y="791901"/>
                  </a:lnTo>
                  <a:lnTo>
                    <a:pt x="1028182" y="1237240"/>
                  </a:lnTo>
                </a:path>
                <a:path w="1350644" h="1237614">
                  <a:moveTo>
                    <a:pt x="675144" y="1237240"/>
                  </a:moveTo>
                  <a:lnTo>
                    <a:pt x="675144" y="745562"/>
                  </a:lnTo>
                </a:path>
                <a:path w="1350644" h="1237614">
                  <a:moveTo>
                    <a:pt x="895500" y="125023"/>
                  </a:moveTo>
                  <a:lnTo>
                    <a:pt x="785347" y="171272"/>
                  </a:lnTo>
                  <a:lnTo>
                    <a:pt x="675144" y="217472"/>
                  </a:lnTo>
                  <a:lnTo>
                    <a:pt x="675144" y="32573"/>
                  </a:lnTo>
                  <a:lnTo>
                    <a:pt x="895500" y="125023"/>
                  </a:lnTo>
                  <a:close/>
                </a:path>
                <a:path w="1350644" h="1237614">
                  <a:moveTo>
                    <a:pt x="675144" y="360796"/>
                  </a:moveTo>
                  <a:lnTo>
                    <a:pt x="675144" y="0"/>
                  </a:lnTo>
                </a:path>
                <a:path w="1350644" h="1237614">
                  <a:moveTo>
                    <a:pt x="93633" y="925936"/>
                  </a:moveTo>
                  <a:lnTo>
                    <a:pt x="222942" y="925936"/>
                  </a:lnTo>
                </a:path>
                <a:path w="1350644" h="1237614">
                  <a:moveTo>
                    <a:pt x="1124560" y="925936"/>
                  </a:moveTo>
                  <a:lnTo>
                    <a:pt x="1253860" y="925936"/>
                  </a:lnTo>
                </a:path>
                <a:path w="1350644" h="1237614">
                  <a:moveTo>
                    <a:pt x="753022" y="505711"/>
                  </a:moveTo>
                  <a:lnTo>
                    <a:pt x="882322" y="505711"/>
                  </a:lnTo>
                </a:path>
                <a:path w="1350644" h="1237614">
                  <a:moveTo>
                    <a:pt x="467966" y="505711"/>
                  </a:moveTo>
                  <a:lnTo>
                    <a:pt x="597265" y="505711"/>
                  </a:lnTo>
                </a:path>
                <a:path w="1350644" h="1237614">
                  <a:moveTo>
                    <a:pt x="592690" y="925936"/>
                  </a:moveTo>
                  <a:lnTo>
                    <a:pt x="592690" y="950801"/>
                  </a:lnTo>
                </a:path>
                <a:path w="1350644" h="1237614">
                  <a:moveTo>
                    <a:pt x="759288" y="925936"/>
                  </a:moveTo>
                  <a:lnTo>
                    <a:pt x="759288" y="950801"/>
                  </a:lnTo>
                </a:path>
              </a:pathLst>
            </a:custGeom>
            <a:ln w="54703">
              <a:solidFill>
                <a:srgbClr val="2820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2101" y="417002"/>
            <a:ext cx="9149080" cy="7052945"/>
            <a:chOff x="252101" y="417002"/>
            <a:chExt cx="9149080" cy="7052945"/>
          </a:xfrm>
        </p:grpSpPr>
        <p:sp>
          <p:nvSpPr>
            <p:cNvPr id="3" name="object 3"/>
            <p:cNvSpPr/>
            <p:nvPr/>
          </p:nvSpPr>
          <p:spPr>
            <a:xfrm>
              <a:off x="531528" y="694914"/>
              <a:ext cx="8869680" cy="6698615"/>
            </a:xfrm>
            <a:custGeom>
              <a:avLst/>
              <a:gdLst/>
              <a:ahLst/>
              <a:cxnLst/>
              <a:rect l="l" t="t" r="r" b="b"/>
              <a:pathLst>
                <a:path w="8869680" h="6698615">
                  <a:moveTo>
                    <a:pt x="6" y="2073538"/>
                  </a:moveTo>
                  <a:lnTo>
                    <a:pt x="0" y="2275420"/>
                  </a:lnTo>
                  <a:lnTo>
                    <a:pt x="11247" y="2881068"/>
                  </a:lnTo>
                  <a:lnTo>
                    <a:pt x="13902" y="3293042"/>
                  </a:lnTo>
                  <a:lnTo>
                    <a:pt x="12502" y="3448461"/>
                  </a:lnTo>
                  <a:lnTo>
                    <a:pt x="9494" y="3552548"/>
                  </a:lnTo>
                  <a:lnTo>
                    <a:pt x="4892" y="3655817"/>
                  </a:lnTo>
                  <a:lnTo>
                    <a:pt x="3440" y="3706671"/>
                  </a:lnTo>
                  <a:lnTo>
                    <a:pt x="2816" y="3757325"/>
                  </a:lnTo>
                  <a:lnTo>
                    <a:pt x="4009" y="3858048"/>
                  </a:lnTo>
                  <a:lnTo>
                    <a:pt x="8391" y="3958016"/>
                  </a:lnTo>
                  <a:lnTo>
                    <a:pt x="15884" y="4057259"/>
                  </a:lnTo>
                  <a:lnTo>
                    <a:pt x="26408" y="4155805"/>
                  </a:lnTo>
                  <a:lnTo>
                    <a:pt x="39882" y="4253684"/>
                  </a:lnTo>
                  <a:lnTo>
                    <a:pt x="56229" y="4350925"/>
                  </a:lnTo>
                  <a:lnTo>
                    <a:pt x="75368" y="4447557"/>
                  </a:lnTo>
                  <a:lnTo>
                    <a:pt x="97219" y="4543611"/>
                  </a:lnTo>
                  <a:lnTo>
                    <a:pt x="121704" y="4639114"/>
                  </a:lnTo>
                  <a:lnTo>
                    <a:pt x="148742" y="4734096"/>
                  </a:lnTo>
                  <a:lnTo>
                    <a:pt x="178255" y="4828587"/>
                  </a:lnTo>
                  <a:lnTo>
                    <a:pt x="210163" y="4922615"/>
                  </a:lnTo>
                  <a:lnTo>
                    <a:pt x="244386" y="5016211"/>
                  </a:lnTo>
                  <a:lnTo>
                    <a:pt x="280845" y="5109403"/>
                  </a:lnTo>
                  <a:lnTo>
                    <a:pt x="319460" y="5202221"/>
                  </a:lnTo>
                  <a:lnTo>
                    <a:pt x="360153" y="5294694"/>
                  </a:lnTo>
                  <a:lnTo>
                    <a:pt x="381253" y="5340810"/>
                  </a:lnTo>
                  <a:lnTo>
                    <a:pt x="400884" y="5379815"/>
                  </a:lnTo>
                  <a:lnTo>
                    <a:pt x="466639" y="5495306"/>
                  </a:lnTo>
                  <a:lnTo>
                    <a:pt x="494061" y="5538543"/>
                  </a:lnTo>
                  <a:lnTo>
                    <a:pt x="524389" y="5579732"/>
                  </a:lnTo>
                  <a:lnTo>
                    <a:pt x="557481" y="5618730"/>
                  </a:lnTo>
                  <a:lnTo>
                    <a:pt x="593193" y="5655392"/>
                  </a:lnTo>
                  <a:lnTo>
                    <a:pt x="631383" y="5689577"/>
                  </a:lnTo>
                  <a:lnTo>
                    <a:pt x="671908" y="5721142"/>
                  </a:lnTo>
                  <a:lnTo>
                    <a:pt x="714625" y="5749943"/>
                  </a:lnTo>
                  <a:lnTo>
                    <a:pt x="759391" y="5775838"/>
                  </a:lnTo>
                  <a:lnTo>
                    <a:pt x="804438" y="5800449"/>
                  </a:lnTo>
                  <a:lnTo>
                    <a:pt x="850106" y="5823868"/>
                  </a:lnTo>
                  <a:lnTo>
                    <a:pt x="896367" y="5846093"/>
                  </a:lnTo>
                  <a:lnTo>
                    <a:pt x="943191" y="5867127"/>
                  </a:lnTo>
                  <a:lnTo>
                    <a:pt x="990551" y="5886967"/>
                  </a:lnTo>
                  <a:lnTo>
                    <a:pt x="1038417" y="5905615"/>
                  </a:lnTo>
                  <a:lnTo>
                    <a:pt x="1086759" y="5923071"/>
                  </a:lnTo>
                  <a:lnTo>
                    <a:pt x="1135550" y="5939333"/>
                  </a:lnTo>
                  <a:lnTo>
                    <a:pt x="1184760" y="5954403"/>
                  </a:lnTo>
                  <a:lnTo>
                    <a:pt x="1234361" y="5968281"/>
                  </a:lnTo>
                  <a:lnTo>
                    <a:pt x="1284322" y="5980966"/>
                  </a:lnTo>
                  <a:lnTo>
                    <a:pt x="1334617" y="5992458"/>
                  </a:lnTo>
                  <a:lnTo>
                    <a:pt x="1385215" y="6002758"/>
                  </a:lnTo>
                  <a:lnTo>
                    <a:pt x="1436087" y="6011865"/>
                  </a:lnTo>
                  <a:lnTo>
                    <a:pt x="1487205" y="6019780"/>
                  </a:lnTo>
                  <a:lnTo>
                    <a:pt x="1533845" y="6028324"/>
                  </a:lnTo>
                  <a:lnTo>
                    <a:pt x="1579008" y="6041633"/>
                  </a:lnTo>
                  <a:lnTo>
                    <a:pt x="1622360" y="6059515"/>
                  </a:lnTo>
                  <a:lnTo>
                    <a:pt x="1663568" y="6081781"/>
                  </a:lnTo>
                  <a:lnTo>
                    <a:pt x="1702299" y="6108240"/>
                  </a:lnTo>
                  <a:lnTo>
                    <a:pt x="1738218" y="6138701"/>
                  </a:lnTo>
                  <a:lnTo>
                    <a:pt x="1770992" y="6172974"/>
                  </a:lnTo>
                  <a:lnTo>
                    <a:pt x="1832411" y="6253555"/>
                  </a:lnTo>
                  <a:lnTo>
                    <a:pt x="1865520" y="6294007"/>
                  </a:lnTo>
                  <a:lnTo>
                    <a:pt x="1899595" y="6332263"/>
                  </a:lnTo>
                  <a:lnTo>
                    <a:pt x="1934619" y="6368363"/>
                  </a:lnTo>
                  <a:lnTo>
                    <a:pt x="1970572" y="6402346"/>
                  </a:lnTo>
                  <a:lnTo>
                    <a:pt x="2007436" y="6434251"/>
                  </a:lnTo>
                  <a:lnTo>
                    <a:pt x="2045193" y="6464119"/>
                  </a:lnTo>
                  <a:lnTo>
                    <a:pt x="2083823" y="6491990"/>
                  </a:lnTo>
                  <a:lnTo>
                    <a:pt x="2123309" y="6517902"/>
                  </a:lnTo>
                  <a:lnTo>
                    <a:pt x="2163631" y="6541896"/>
                  </a:lnTo>
                  <a:lnTo>
                    <a:pt x="2204772" y="6564010"/>
                  </a:lnTo>
                  <a:lnTo>
                    <a:pt x="2246711" y="6584286"/>
                  </a:lnTo>
                  <a:lnTo>
                    <a:pt x="2289432" y="6602762"/>
                  </a:lnTo>
                  <a:lnTo>
                    <a:pt x="2332915" y="6619478"/>
                  </a:lnTo>
                  <a:lnTo>
                    <a:pt x="2377141" y="6634474"/>
                  </a:lnTo>
                  <a:lnTo>
                    <a:pt x="2422093" y="6647789"/>
                  </a:lnTo>
                  <a:lnTo>
                    <a:pt x="2467751" y="6659464"/>
                  </a:lnTo>
                  <a:lnTo>
                    <a:pt x="2514097" y="6669537"/>
                  </a:lnTo>
                  <a:lnTo>
                    <a:pt x="2561112" y="6678049"/>
                  </a:lnTo>
                  <a:lnTo>
                    <a:pt x="2608778" y="6685038"/>
                  </a:lnTo>
                  <a:lnTo>
                    <a:pt x="2657076" y="6690546"/>
                  </a:lnTo>
                  <a:lnTo>
                    <a:pt x="2705988" y="6694611"/>
                  </a:lnTo>
                  <a:lnTo>
                    <a:pt x="2755495" y="6697273"/>
                  </a:lnTo>
                  <a:lnTo>
                    <a:pt x="2805578" y="6698571"/>
                  </a:lnTo>
                  <a:lnTo>
                    <a:pt x="2856218" y="6698546"/>
                  </a:lnTo>
                  <a:lnTo>
                    <a:pt x="2907398" y="6697237"/>
                  </a:lnTo>
                  <a:lnTo>
                    <a:pt x="2959099" y="6694684"/>
                  </a:lnTo>
                  <a:lnTo>
                    <a:pt x="3002427" y="6690301"/>
                  </a:lnTo>
                  <a:lnTo>
                    <a:pt x="3133937" y="6670290"/>
                  </a:lnTo>
                  <a:lnTo>
                    <a:pt x="3198993" y="6649961"/>
                  </a:lnTo>
                  <a:lnTo>
                    <a:pt x="3244020" y="6623572"/>
                  </a:lnTo>
                  <a:lnTo>
                    <a:pt x="3273235" y="6590633"/>
                  </a:lnTo>
                  <a:lnTo>
                    <a:pt x="3286412" y="6553401"/>
                  </a:lnTo>
                  <a:lnTo>
                    <a:pt x="3283325" y="6514137"/>
                  </a:lnTo>
                  <a:lnTo>
                    <a:pt x="3263748" y="6475099"/>
                  </a:lnTo>
                  <a:lnTo>
                    <a:pt x="3227455" y="6438546"/>
                  </a:lnTo>
                  <a:lnTo>
                    <a:pt x="3187998" y="6409696"/>
                  </a:lnTo>
                  <a:lnTo>
                    <a:pt x="3067677" y="6325097"/>
                  </a:lnTo>
                  <a:lnTo>
                    <a:pt x="3028221" y="6296247"/>
                  </a:lnTo>
                  <a:lnTo>
                    <a:pt x="2963165" y="6240852"/>
                  </a:lnTo>
                  <a:lnTo>
                    <a:pt x="2898109" y="6182407"/>
                  </a:lnTo>
                  <a:lnTo>
                    <a:pt x="2906241" y="6153947"/>
                  </a:lnTo>
                  <a:lnTo>
                    <a:pt x="3699890" y="6199908"/>
                  </a:lnTo>
                  <a:lnTo>
                    <a:pt x="3896996" y="6214456"/>
                  </a:lnTo>
                  <a:lnTo>
                    <a:pt x="3995930" y="6223064"/>
                  </a:lnTo>
                  <a:lnTo>
                    <a:pt x="4148428" y="6239851"/>
                  </a:lnTo>
                  <a:lnTo>
                    <a:pt x="4857923" y="6336903"/>
                  </a:lnTo>
                  <a:lnTo>
                    <a:pt x="5004299" y="6354182"/>
                  </a:lnTo>
                  <a:lnTo>
                    <a:pt x="5053091" y="6358888"/>
                  </a:lnTo>
                  <a:lnTo>
                    <a:pt x="5101883" y="6362690"/>
                  </a:lnTo>
                  <a:lnTo>
                    <a:pt x="5150675" y="6365363"/>
                  </a:lnTo>
                  <a:lnTo>
                    <a:pt x="5304370" y="6369232"/>
                  </a:lnTo>
                  <a:lnTo>
                    <a:pt x="5458065" y="6369973"/>
                  </a:lnTo>
                  <a:lnTo>
                    <a:pt x="5611760" y="6367750"/>
                  </a:lnTo>
                  <a:lnTo>
                    <a:pt x="5765454" y="6362728"/>
                  </a:lnTo>
                  <a:lnTo>
                    <a:pt x="5919149" y="6355071"/>
                  </a:lnTo>
                  <a:lnTo>
                    <a:pt x="6124076" y="6341049"/>
                  </a:lnTo>
                  <a:lnTo>
                    <a:pt x="6780329" y="6287204"/>
                  </a:lnTo>
                  <a:lnTo>
                    <a:pt x="6931584" y="6271852"/>
                  </a:lnTo>
                  <a:lnTo>
                    <a:pt x="7030258" y="6259777"/>
                  </a:lnTo>
                  <a:lnTo>
                    <a:pt x="7128639" y="6245506"/>
                  </a:lnTo>
                  <a:lnTo>
                    <a:pt x="7226678" y="6229040"/>
                  </a:lnTo>
                  <a:lnTo>
                    <a:pt x="7324327" y="6210379"/>
                  </a:lnTo>
                  <a:lnTo>
                    <a:pt x="7421537" y="6189522"/>
                  </a:lnTo>
                  <a:lnTo>
                    <a:pt x="7518259" y="6166469"/>
                  </a:lnTo>
                  <a:lnTo>
                    <a:pt x="7614445" y="6141221"/>
                  </a:lnTo>
                  <a:lnTo>
                    <a:pt x="7710045" y="6113778"/>
                  </a:lnTo>
                  <a:lnTo>
                    <a:pt x="7805010" y="6084139"/>
                  </a:lnTo>
                  <a:lnTo>
                    <a:pt x="7899293" y="6052305"/>
                  </a:lnTo>
                  <a:lnTo>
                    <a:pt x="7947652" y="6034796"/>
                  </a:lnTo>
                  <a:lnTo>
                    <a:pt x="7995102" y="6015302"/>
                  </a:lnTo>
                  <a:lnTo>
                    <a:pt x="8041580" y="5993861"/>
                  </a:lnTo>
                  <a:lnTo>
                    <a:pt x="8087019" y="5970514"/>
                  </a:lnTo>
                  <a:lnTo>
                    <a:pt x="8131356" y="5945300"/>
                  </a:lnTo>
                  <a:lnTo>
                    <a:pt x="8174526" y="5918259"/>
                  </a:lnTo>
                  <a:lnTo>
                    <a:pt x="8216465" y="5889430"/>
                  </a:lnTo>
                  <a:lnTo>
                    <a:pt x="8257108" y="5858853"/>
                  </a:lnTo>
                  <a:lnTo>
                    <a:pt x="8296390" y="5826568"/>
                  </a:lnTo>
                  <a:lnTo>
                    <a:pt x="8334247" y="5792615"/>
                  </a:lnTo>
                  <a:lnTo>
                    <a:pt x="8370614" y="5757034"/>
                  </a:lnTo>
                  <a:lnTo>
                    <a:pt x="8405427" y="5719863"/>
                  </a:lnTo>
                  <a:lnTo>
                    <a:pt x="8438621" y="5681143"/>
                  </a:lnTo>
                  <a:lnTo>
                    <a:pt x="8470132" y="5640914"/>
                  </a:lnTo>
                  <a:lnTo>
                    <a:pt x="8499895" y="5599216"/>
                  </a:lnTo>
                  <a:lnTo>
                    <a:pt x="8527846" y="5556087"/>
                  </a:lnTo>
                  <a:lnTo>
                    <a:pt x="8553919" y="5511568"/>
                  </a:lnTo>
                  <a:lnTo>
                    <a:pt x="8577772" y="5466974"/>
                  </a:lnTo>
                  <a:lnTo>
                    <a:pt x="8600525" y="5421800"/>
                  </a:lnTo>
                  <a:lnTo>
                    <a:pt x="8622162" y="5376075"/>
                  </a:lnTo>
                  <a:lnTo>
                    <a:pt x="8642664" y="5329828"/>
                  </a:lnTo>
                  <a:lnTo>
                    <a:pt x="8662013" y="5283086"/>
                  </a:lnTo>
                  <a:lnTo>
                    <a:pt x="8680193" y="5235878"/>
                  </a:lnTo>
                  <a:lnTo>
                    <a:pt x="8697184" y="5188232"/>
                  </a:lnTo>
                  <a:lnTo>
                    <a:pt x="8712970" y="5140178"/>
                  </a:lnTo>
                  <a:lnTo>
                    <a:pt x="8727532" y="5091743"/>
                  </a:lnTo>
                  <a:lnTo>
                    <a:pt x="8740852" y="5042956"/>
                  </a:lnTo>
                  <a:lnTo>
                    <a:pt x="8752914" y="4993845"/>
                  </a:lnTo>
                  <a:lnTo>
                    <a:pt x="8763699" y="4944439"/>
                  </a:lnTo>
                  <a:lnTo>
                    <a:pt x="8773189" y="4894766"/>
                  </a:lnTo>
                  <a:lnTo>
                    <a:pt x="8781367" y="4844855"/>
                  </a:lnTo>
                  <a:lnTo>
                    <a:pt x="8788214" y="4794735"/>
                  </a:lnTo>
                  <a:lnTo>
                    <a:pt x="8793713" y="4744432"/>
                  </a:lnTo>
                  <a:lnTo>
                    <a:pt x="8797847" y="4693977"/>
                  </a:lnTo>
                  <a:lnTo>
                    <a:pt x="8800597" y="4643398"/>
                  </a:lnTo>
                  <a:lnTo>
                    <a:pt x="8806300" y="4490010"/>
                  </a:lnTo>
                  <a:lnTo>
                    <a:pt x="8847937" y="3771025"/>
                  </a:lnTo>
                  <a:lnTo>
                    <a:pt x="8863362" y="3417513"/>
                  </a:lnTo>
                  <a:lnTo>
                    <a:pt x="8869327" y="3167141"/>
                  </a:lnTo>
                  <a:lnTo>
                    <a:pt x="8862936" y="1307646"/>
                  </a:lnTo>
                  <a:lnTo>
                    <a:pt x="8861667" y="1255962"/>
                  </a:lnTo>
                  <a:lnTo>
                    <a:pt x="8852006" y="1097010"/>
                  </a:lnTo>
                  <a:lnTo>
                    <a:pt x="8850738" y="1043376"/>
                  </a:lnTo>
                  <a:lnTo>
                    <a:pt x="8851359" y="994606"/>
                  </a:lnTo>
                  <a:lnTo>
                    <a:pt x="8855312" y="897519"/>
                  </a:lnTo>
                  <a:lnTo>
                    <a:pt x="8862936" y="754712"/>
                  </a:lnTo>
                  <a:lnTo>
                    <a:pt x="8861919" y="695759"/>
                  </a:lnTo>
                  <a:lnTo>
                    <a:pt x="8854804" y="636807"/>
                  </a:lnTo>
                  <a:lnTo>
                    <a:pt x="8843809" y="584896"/>
                  </a:lnTo>
                  <a:lnTo>
                    <a:pt x="8821495" y="537669"/>
                  </a:lnTo>
                  <a:lnTo>
                    <a:pt x="8789227" y="496882"/>
                  </a:lnTo>
                  <a:lnTo>
                    <a:pt x="8748372" y="464291"/>
                  </a:lnTo>
                  <a:lnTo>
                    <a:pt x="8700296" y="441654"/>
                  </a:lnTo>
                  <a:lnTo>
                    <a:pt x="8651305" y="422397"/>
                  </a:lnTo>
                  <a:lnTo>
                    <a:pt x="8601929" y="404534"/>
                  </a:lnTo>
                  <a:lnTo>
                    <a:pt x="8552187" y="388045"/>
                  </a:lnTo>
                  <a:lnTo>
                    <a:pt x="8502097" y="372913"/>
                  </a:lnTo>
                  <a:lnTo>
                    <a:pt x="8451677" y="359118"/>
                  </a:lnTo>
                  <a:lnTo>
                    <a:pt x="8400945" y="346643"/>
                  </a:lnTo>
                  <a:lnTo>
                    <a:pt x="8349920" y="335469"/>
                  </a:lnTo>
                  <a:lnTo>
                    <a:pt x="8298620" y="325579"/>
                  </a:lnTo>
                  <a:lnTo>
                    <a:pt x="8247063" y="316952"/>
                  </a:lnTo>
                  <a:lnTo>
                    <a:pt x="8195268" y="309572"/>
                  </a:lnTo>
                  <a:lnTo>
                    <a:pt x="8143253" y="303420"/>
                  </a:lnTo>
                  <a:lnTo>
                    <a:pt x="7891545" y="283504"/>
                  </a:lnTo>
                  <a:lnTo>
                    <a:pt x="7232205" y="238903"/>
                  </a:lnTo>
                  <a:lnTo>
                    <a:pt x="6057608" y="145538"/>
                  </a:lnTo>
                  <a:lnTo>
                    <a:pt x="5195401" y="87939"/>
                  </a:lnTo>
                  <a:lnTo>
                    <a:pt x="4367297" y="21817"/>
                  </a:lnTo>
                  <a:lnTo>
                    <a:pt x="4213381" y="11874"/>
                  </a:lnTo>
                  <a:lnTo>
                    <a:pt x="4059932" y="5119"/>
                  </a:lnTo>
                  <a:lnTo>
                    <a:pt x="3854674" y="0"/>
                  </a:lnTo>
                  <a:lnTo>
                    <a:pt x="2611915" y="3381"/>
                  </a:lnTo>
                  <a:lnTo>
                    <a:pt x="2507773" y="2560"/>
                  </a:lnTo>
                  <a:lnTo>
                    <a:pt x="2405200" y="4000"/>
                  </a:lnTo>
                  <a:lnTo>
                    <a:pt x="2302853" y="8319"/>
                  </a:lnTo>
                  <a:lnTo>
                    <a:pt x="2200789" y="15519"/>
                  </a:lnTo>
                  <a:lnTo>
                    <a:pt x="2099064" y="25599"/>
                  </a:lnTo>
                  <a:lnTo>
                    <a:pt x="1997734" y="38558"/>
                  </a:lnTo>
                  <a:lnTo>
                    <a:pt x="1896855" y="54397"/>
                  </a:lnTo>
                  <a:lnTo>
                    <a:pt x="1796485" y="73116"/>
                  </a:lnTo>
                  <a:lnTo>
                    <a:pt x="1696680" y="94715"/>
                  </a:lnTo>
                  <a:lnTo>
                    <a:pt x="1597496" y="119194"/>
                  </a:lnTo>
                  <a:lnTo>
                    <a:pt x="1498989" y="146553"/>
                  </a:lnTo>
                  <a:lnTo>
                    <a:pt x="1401217" y="176792"/>
                  </a:lnTo>
                  <a:lnTo>
                    <a:pt x="1304235" y="209910"/>
                  </a:lnTo>
                  <a:lnTo>
                    <a:pt x="1208831" y="241088"/>
                  </a:lnTo>
                  <a:lnTo>
                    <a:pt x="1114094" y="274576"/>
                  </a:lnTo>
                  <a:lnTo>
                    <a:pt x="1020111" y="310374"/>
                  </a:lnTo>
                  <a:lnTo>
                    <a:pt x="926972" y="348481"/>
                  </a:lnTo>
                  <a:lnTo>
                    <a:pt x="834766" y="388897"/>
                  </a:lnTo>
                  <a:lnTo>
                    <a:pt x="743582" y="431623"/>
                  </a:lnTo>
                  <a:lnTo>
                    <a:pt x="698401" y="453851"/>
                  </a:lnTo>
                  <a:lnTo>
                    <a:pt x="653642" y="478973"/>
                  </a:lnTo>
                  <a:lnTo>
                    <a:pt x="609665" y="505535"/>
                  </a:lnTo>
                  <a:lnTo>
                    <a:pt x="566516" y="533511"/>
                  </a:lnTo>
                  <a:lnTo>
                    <a:pt x="524246" y="562877"/>
                  </a:lnTo>
                  <a:lnTo>
                    <a:pt x="482903" y="593610"/>
                  </a:lnTo>
                  <a:lnTo>
                    <a:pt x="442535" y="625684"/>
                  </a:lnTo>
                  <a:lnTo>
                    <a:pt x="403193" y="659075"/>
                  </a:lnTo>
                  <a:lnTo>
                    <a:pt x="364924" y="693760"/>
                  </a:lnTo>
                  <a:lnTo>
                    <a:pt x="327777" y="729712"/>
                  </a:lnTo>
                  <a:lnTo>
                    <a:pt x="291801" y="766909"/>
                  </a:lnTo>
                  <a:lnTo>
                    <a:pt x="257729" y="807538"/>
                  </a:lnTo>
                  <a:lnTo>
                    <a:pt x="226839" y="849243"/>
                  </a:lnTo>
                  <a:lnTo>
                    <a:pt x="198955" y="891978"/>
                  </a:lnTo>
                  <a:lnTo>
                    <a:pt x="173898" y="935701"/>
                  </a:lnTo>
                  <a:lnTo>
                    <a:pt x="151491" y="980366"/>
                  </a:lnTo>
                  <a:lnTo>
                    <a:pt x="131555" y="1025928"/>
                  </a:lnTo>
                  <a:lnTo>
                    <a:pt x="113913" y="1072344"/>
                  </a:lnTo>
                  <a:lnTo>
                    <a:pt x="98387" y="1119570"/>
                  </a:lnTo>
                  <a:lnTo>
                    <a:pt x="84799" y="1167559"/>
                  </a:lnTo>
                  <a:lnTo>
                    <a:pt x="72971" y="1216269"/>
                  </a:lnTo>
                  <a:lnTo>
                    <a:pt x="62726" y="1265654"/>
                  </a:lnTo>
                  <a:lnTo>
                    <a:pt x="53886" y="1315671"/>
                  </a:lnTo>
                  <a:lnTo>
                    <a:pt x="46273" y="1366274"/>
                  </a:lnTo>
                  <a:lnTo>
                    <a:pt x="33700" y="1467890"/>
                  </a:lnTo>
                  <a:lnTo>
                    <a:pt x="23409" y="1568831"/>
                  </a:lnTo>
                  <a:lnTo>
                    <a:pt x="15256" y="1669773"/>
                  </a:lnTo>
                  <a:lnTo>
                    <a:pt x="9039" y="1770714"/>
                  </a:lnTo>
                  <a:lnTo>
                    <a:pt x="2906" y="1922126"/>
                  </a:lnTo>
                  <a:lnTo>
                    <a:pt x="6" y="2073538"/>
                  </a:lnTo>
                  <a:close/>
                </a:path>
              </a:pathLst>
            </a:custGeom>
            <a:solidFill>
              <a:srgbClr val="F697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2095" y="417003"/>
              <a:ext cx="9089390" cy="7052945"/>
            </a:xfrm>
            <a:custGeom>
              <a:avLst/>
              <a:gdLst/>
              <a:ahLst/>
              <a:cxnLst/>
              <a:rect l="l" t="t" r="r" b="b"/>
              <a:pathLst>
                <a:path w="9089390" h="7052945">
                  <a:moveTo>
                    <a:pt x="594233" y="70269"/>
                  </a:moveTo>
                  <a:lnTo>
                    <a:pt x="569290" y="39522"/>
                  </a:lnTo>
                  <a:lnTo>
                    <a:pt x="542734" y="16129"/>
                  </a:lnTo>
                  <a:lnTo>
                    <a:pt x="513156" y="2235"/>
                  </a:lnTo>
                  <a:lnTo>
                    <a:pt x="479158" y="0"/>
                  </a:lnTo>
                  <a:lnTo>
                    <a:pt x="424891" y="6908"/>
                  </a:lnTo>
                  <a:lnTo>
                    <a:pt x="370840" y="15481"/>
                  </a:lnTo>
                  <a:lnTo>
                    <a:pt x="317004" y="25679"/>
                  </a:lnTo>
                  <a:lnTo>
                    <a:pt x="263385" y="37439"/>
                  </a:lnTo>
                  <a:lnTo>
                    <a:pt x="218833" y="54648"/>
                  </a:lnTo>
                  <a:lnTo>
                    <a:pt x="180238" y="80391"/>
                  </a:lnTo>
                  <a:lnTo>
                    <a:pt x="146265" y="112153"/>
                  </a:lnTo>
                  <a:lnTo>
                    <a:pt x="115544" y="147447"/>
                  </a:lnTo>
                  <a:lnTo>
                    <a:pt x="86741" y="183718"/>
                  </a:lnTo>
                  <a:lnTo>
                    <a:pt x="60007" y="223088"/>
                  </a:lnTo>
                  <a:lnTo>
                    <a:pt x="37693" y="265861"/>
                  </a:lnTo>
                  <a:lnTo>
                    <a:pt x="18605" y="310464"/>
                  </a:lnTo>
                  <a:lnTo>
                    <a:pt x="1587" y="355333"/>
                  </a:lnTo>
                  <a:lnTo>
                    <a:pt x="0" y="372046"/>
                  </a:lnTo>
                  <a:lnTo>
                    <a:pt x="4457" y="391769"/>
                  </a:lnTo>
                  <a:lnTo>
                    <a:pt x="13233" y="410413"/>
                  </a:lnTo>
                  <a:lnTo>
                    <a:pt x="24599" y="423875"/>
                  </a:lnTo>
                  <a:lnTo>
                    <a:pt x="41821" y="430339"/>
                  </a:lnTo>
                  <a:lnTo>
                    <a:pt x="58407" y="425894"/>
                  </a:lnTo>
                  <a:lnTo>
                    <a:pt x="73469" y="413664"/>
                  </a:lnTo>
                  <a:lnTo>
                    <a:pt x="86169" y="396798"/>
                  </a:lnTo>
                  <a:lnTo>
                    <a:pt x="100914" y="373303"/>
                  </a:lnTo>
                  <a:lnTo>
                    <a:pt x="116154" y="350012"/>
                  </a:lnTo>
                  <a:lnTo>
                    <a:pt x="131076" y="326504"/>
                  </a:lnTo>
                  <a:lnTo>
                    <a:pt x="144856" y="302361"/>
                  </a:lnTo>
                  <a:lnTo>
                    <a:pt x="172491" y="255651"/>
                  </a:lnTo>
                  <a:lnTo>
                    <a:pt x="204114" y="214566"/>
                  </a:lnTo>
                  <a:lnTo>
                    <a:pt x="240436" y="179908"/>
                  </a:lnTo>
                  <a:lnTo>
                    <a:pt x="282181" y="152488"/>
                  </a:lnTo>
                  <a:lnTo>
                    <a:pt x="330060" y="133146"/>
                  </a:lnTo>
                  <a:lnTo>
                    <a:pt x="384784" y="122669"/>
                  </a:lnTo>
                  <a:lnTo>
                    <a:pt x="414896" y="119113"/>
                  </a:lnTo>
                  <a:lnTo>
                    <a:pt x="444842" y="114541"/>
                  </a:lnTo>
                  <a:lnTo>
                    <a:pt x="504469" y="102514"/>
                  </a:lnTo>
                  <a:lnTo>
                    <a:pt x="548055" y="88328"/>
                  </a:lnTo>
                  <a:lnTo>
                    <a:pt x="570496" y="79438"/>
                  </a:lnTo>
                  <a:lnTo>
                    <a:pt x="594233" y="70269"/>
                  </a:lnTo>
                  <a:close/>
                </a:path>
                <a:path w="9089390" h="7052945">
                  <a:moveTo>
                    <a:pt x="939685" y="345186"/>
                  </a:moveTo>
                  <a:lnTo>
                    <a:pt x="910209" y="304215"/>
                  </a:lnTo>
                  <a:lnTo>
                    <a:pt x="849325" y="266407"/>
                  </a:lnTo>
                  <a:lnTo>
                    <a:pt x="766572" y="260489"/>
                  </a:lnTo>
                  <a:lnTo>
                    <a:pt x="720699" y="260591"/>
                  </a:lnTo>
                  <a:lnTo>
                    <a:pt x="674966" y="262089"/>
                  </a:lnTo>
                  <a:lnTo>
                    <a:pt x="629653" y="265925"/>
                  </a:lnTo>
                  <a:lnTo>
                    <a:pt x="585025" y="272986"/>
                  </a:lnTo>
                  <a:lnTo>
                    <a:pt x="536244" y="284327"/>
                  </a:lnTo>
                  <a:lnTo>
                    <a:pt x="488759" y="298894"/>
                  </a:lnTo>
                  <a:lnTo>
                    <a:pt x="442861" y="317068"/>
                  </a:lnTo>
                  <a:lnTo>
                    <a:pt x="398856" y="339229"/>
                  </a:lnTo>
                  <a:lnTo>
                    <a:pt x="357047" y="365798"/>
                  </a:lnTo>
                  <a:lnTo>
                    <a:pt x="317741" y="397141"/>
                  </a:lnTo>
                  <a:lnTo>
                    <a:pt x="281216" y="433666"/>
                  </a:lnTo>
                  <a:lnTo>
                    <a:pt x="247472" y="476542"/>
                  </a:lnTo>
                  <a:lnTo>
                    <a:pt x="220230" y="521614"/>
                  </a:lnTo>
                  <a:lnTo>
                    <a:pt x="198869" y="568680"/>
                  </a:lnTo>
                  <a:lnTo>
                    <a:pt x="182689" y="617537"/>
                  </a:lnTo>
                  <a:lnTo>
                    <a:pt x="171030" y="667994"/>
                  </a:lnTo>
                  <a:lnTo>
                    <a:pt x="163245" y="719836"/>
                  </a:lnTo>
                  <a:lnTo>
                    <a:pt x="158661" y="772871"/>
                  </a:lnTo>
                  <a:lnTo>
                    <a:pt x="158013" y="788416"/>
                  </a:lnTo>
                  <a:lnTo>
                    <a:pt x="158254" y="796201"/>
                  </a:lnTo>
                  <a:lnTo>
                    <a:pt x="171538" y="857821"/>
                  </a:lnTo>
                  <a:lnTo>
                    <a:pt x="216776" y="887476"/>
                  </a:lnTo>
                  <a:lnTo>
                    <a:pt x="245668" y="883488"/>
                  </a:lnTo>
                  <a:lnTo>
                    <a:pt x="263601" y="867613"/>
                  </a:lnTo>
                  <a:lnTo>
                    <a:pt x="274955" y="844397"/>
                  </a:lnTo>
                  <a:lnTo>
                    <a:pt x="284099" y="818375"/>
                  </a:lnTo>
                  <a:lnTo>
                    <a:pt x="300431" y="773988"/>
                  </a:lnTo>
                  <a:lnTo>
                    <a:pt x="316699" y="729526"/>
                  </a:lnTo>
                  <a:lnTo>
                    <a:pt x="333565" y="685304"/>
                  </a:lnTo>
                  <a:lnTo>
                    <a:pt x="351637" y="641667"/>
                  </a:lnTo>
                  <a:lnTo>
                    <a:pt x="371551" y="598944"/>
                  </a:lnTo>
                  <a:lnTo>
                    <a:pt x="395693" y="556450"/>
                  </a:lnTo>
                  <a:lnTo>
                    <a:pt x="424091" y="518274"/>
                  </a:lnTo>
                  <a:lnTo>
                    <a:pt x="457149" y="485419"/>
                  </a:lnTo>
                  <a:lnTo>
                    <a:pt x="495287" y="458851"/>
                  </a:lnTo>
                  <a:lnTo>
                    <a:pt x="538924" y="439547"/>
                  </a:lnTo>
                  <a:lnTo>
                    <a:pt x="588479" y="428485"/>
                  </a:lnTo>
                  <a:lnTo>
                    <a:pt x="635546" y="423557"/>
                  </a:lnTo>
                  <a:lnTo>
                    <a:pt x="777316" y="411822"/>
                  </a:lnTo>
                  <a:lnTo>
                    <a:pt x="824382" y="407174"/>
                  </a:lnTo>
                  <a:lnTo>
                    <a:pt x="872286" y="399402"/>
                  </a:lnTo>
                  <a:lnTo>
                    <a:pt x="919327" y="386435"/>
                  </a:lnTo>
                  <a:lnTo>
                    <a:pt x="939685" y="371817"/>
                  </a:lnTo>
                  <a:lnTo>
                    <a:pt x="939685" y="345186"/>
                  </a:lnTo>
                  <a:close/>
                </a:path>
                <a:path w="9089390" h="7052945">
                  <a:moveTo>
                    <a:pt x="9089060" y="6422377"/>
                  </a:moveTo>
                  <a:lnTo>
                    <a:pt x="9085720" y="6393485"/>
                  </a:lnTo>
                  <a:lnTo>
                    <a:pt x="9070175" y="6357721"/>
                  </a:lnTo>
                  <a:lnTo>
                    <a:pt x="9057742" y="6335369"/>
                  </a:lnTo>
                  <a:lnTo>
                    <a:pt x="9035021" y="6306782"/>
                  </a:lnTo>
                  <a:lnTo>
                    <a:pt x="9035021" y="6398692"/>
                  </a:lnTo>
                  <a:lnTo>
                    <a:pt x="9031072" y="6417183"/>
                  </a:lnTo>
                  <a:lnTo>
                    <a:pt x="9027211" y="6404305"/>
                  </a:lnTo>
                  <a:lnTo>
                    <a:pt x="9019400" y="6378638"/>
                  </a:lnTo>
                  <a:lnTo>
                    <a:pt x="9008123" y="6355461"/>
                  </a:lnTo>
                  <a:lnTo>
                    <a:pt x="9027528" y="6372784"/>
                  </a:lnTo>
                  <a:lnTo>
                    <a:pt x="9033929" y="6383820"/>
                  </a:lnTo>
                  <a:lnTo>
                    <a:pt x="9035021" y="6398692"/>
                  </a:lnTo>
                  <a:lnTo>
                    <a:pt x="9035021" y="6306782"/>
                  </a:lnTo>
                  <a:lnTo>
                    <a:pt x="9034018" y="6305512"/>
                  </a:lnTo>
                  <a:lnTo>
                    <a:pt x="9007272" y="6277826"/>
                  </a:lnTo>
                  <a:lnTo>
                    <a:pt x="8985390" y="6262281"/>
                  </a:lnTo>
                  <a:lnTo>
                    <a:pt x="8954021" y="6237922"/>
                  </a:lnTo>
                  <a:lnTo>
                    <a:pt x="8948026" y="6235001"/>
                  </a:lnTo>
                  <a:lnTo>
                    <a:pt x="8948026" y="6461341"/>
                  </a:lnTo>
                  <a:lnTo>
                    <a:pt x="8918346" y="6420117"/>
                  </a:lnTo>
                  <a:lnTo>
                    <a:pt x="8929421" y="6427775"/>
                  </a:lnTo>
                  <a:lnTo>
                    <a:pt x="8938069" y="6437211"/>
                  </a:lnTo>
                  <a:lnTo>
                    <a:pt x="8944267" y="6448387"/>
                  </a:lnTo>
                  <a:lnTo>
                    <a:pt x="8948026" y="6461341"/>
                  </a:lnTo>
                  <a:lnTo>
                    <a:pt x="8948026" y="6235001"/>
                  </a:lnTo>
                  <a:lnTo>
                    <a:pt x="8915197" y="6218923"/>
                  </a:lnTo>
                  <a:lnTo>
                    <a:pt x="8894610" y="6207315"/>
                  </a:lnTo>
                  <a:lnTo>
                    <a:pt x="8894610" y="6452857"/>
                  </a:lnTo>
                  <a:lnTo>
                    <a:pt x="8845804" y="6441046"/>
                  </a:lnTo>
                  <a:lnTo>
                    <a:pt x="8794001" y="6415748"/>
                  </a:lnTo>
                  <a:lnTo>
                    <a:pt x="8753665" y="6397841"/>
                  </a:lnTo>
                  <a:lnTo>
                    <a:pt x="8709558" y="6367005"/>
                  </a:lnTo>
                  <a:lnTo>
                    <a:pt x="8668690" y="6333845"/>
                  </a:lnTo>
                  <a:lnTo>
                    <a:pt x="8670671" y="6332410"/>
                  </a:lnTo>
                  <a:lnTo>
                    <a:pt x="8680361" y="6341084"/>
                  </a:lnTo>
                  <a:lnTo>
                    <a:pt x="8684895" y="6337821"/>
                  </a:lnTo>
                  <a:lnTo>
                    <a:pt x="8694864" y="6346291"/>
                  </a:lnTo>
                  <a:lnTo>
                    <a:pt x="8717648" y="6329883"/>
                  </a:lnTo>
                  <a:lnTo>
                    <a:pt x="8729472" y="6337020"/>
                  </a:lnTo>
                  <a:lnTo>
                    <a:pt x="8740013" y="6345072"/>
                  </a:lnTo>
                  <a:lnTo>
                    <a:pt x="8742274" y="6343447"/>
                  </a:lnTo>
                  <a:lnTo>
                    <a:pt x="8751392" y="6352527"/>
                  </a:lnTo>
                  <a:lnTo>
                    <a:pt x="8752243" y="6351918"/>
                  </a:lnTo>
                  <a:lnTo>
                    <a:pt x="8760231" y="6361811"/>
                  </a:lnTo>
                  <a:lnTo>
                    <a:pt x="8764486" y="6358750"/>
                  </a:lnTo>
                  <a:lnTo>
                    <a:pt x="8758199" y="6347638"/>
                  </a:lnTo>
                  <a:lnTo>
                    <a:pt x="8816772" y="6368047"/>
                  </a:lnTo>
                  <a:lnTo>
                    <a:pt x="8825662" y="6377292"/>
                  </a:lnTo>
                  <a:lnTo>
                    <a:pt x="8838298" y="6383845"/>
                  </a:lnTo>
                  <a:lnTo>
                    <a:pt x="8851417" y="6390056"/>
                  </a:lnTo>
                  <a:lnTo>
                    <a:pt x="8861755" y="6398260"/>
                  </a:lnTo>
                  <a:lnTo>
                    <a:pt x="8857501" y="6401321"/>
                  </a:lnTo>
                  <a:lnTo>
                    <a:pt x="8887181" y="6442545"/>
                  </a:lnTo>
                  <a:lnTo>
                    <a:pt x="8894610" y="6452857"/>
                  </a:lnTo>
                  <a:lnTo>
                    <a:pt x="8894610" y="6207315"/>
                  </a:lnTo>
                  <a:lnTo>
                    <a:pt x="8822690" y="6175984"/>
                  </a:lnTo>
                  <a:lnTo>
                    <a:pt x="8776538" y="6162268"/>
                  </a:lnTo>
                  <a:lnTo>
                    <a:pt x="8712860" y="6145517"/>
                  </a:lnTo>
                  <a:lnTo>
                    <a:pt x="8734298" y="6114440"/>
                  </a:lnTo>
                  <a:lnTo>
                    <a:pt x="8748255" y="6104382"/>
                  </a:lnTo>
                  <a:lnTo>
                    <a:pt x="8754669" y="6084125"/>
                  </a:lnTo>
                  <a:lnTo>
                    <a:pt x="8786482" y="6045555"/>
                  </a:lnTo>
                  <a:lnTo>
                    <a:pt x="8810193" y="5997181"/>
                  </a:lnTo>
                  <a:lnTo>
                    <a:pt x="8840432" y="5959754"/>
                  </a:lnTo>
                  <a:lnTo>
                    <a:pt x="8862136" y="5912828"/>
                  </a:lnTo>
                  <a:lnTo>
                    <a:pt x="8882520" y="5866854"/>
                  </a:lnTo>
                  <a:lnTo>
                    <a:pt x="8901366" y="5821972"/>
                  </a:lnTo>
                  <a:lnTo>
                    <a:pt x="8906027" y="5787326"/>
                  </a:lnTo>
                  <a:lnTo>
                    <a:pt x="8908504" y="5754243"/>
                  </a:lnTo>
                  <a:lnTo>
                    <a:pt x="8907577" y="5723598"/>
                  </a:lnTo>
                  <a:lnTo>
                    <a:pt x="8883675" y="5662561"/>
                  </a:lnTo>
                  <a:lnTo>
                    <a:pt x="8855989" y="5635549"/>
                  </a:lnTo>
                  <a:lnTo>
                    <a:pt x="8786762" y="5622810"/>
                  </a:lnTo>
                  <a:lnTo>
                    <a:pt x="8763648" y="5623801"/>
                  </a:lnTo>
                  <a:lnTo>
                    <a:pt x="8739835" y="5625287"/>
                  </a:lnTo>
                  <a:lnTo>
                    <a:pt x="8735898" y="5628132"/>
                  </a:lnTo>
                  <a:lnTo>
                    <a:pt x="8735898" y="5847232"/>
                  </a:lnTo>
                  <a:lnTo>
                    <a:pt x="8721966" y="5888571"/>
                  </a:lnTo>
                  <a:lnTo>
                    <a:pt x="8705469" y="5931751"/>
                  </a:lnTo>
                  <a:lnTo>
                    <a:pt x="8686851" y="5976455"/>
                  </a:lnTo>
                  <a:lnTo>
                    <a:pt x="8659127" y="6012065"/>
                  </a:lnTo>
                  <a:lnTo>
                    <a:pt x="8630158" y="6048578"/>
                  </a:lnTo>
                  <a:lnTo>
                    <a:pt x="8618195" y="6072848"/>
                  </a:lnTo>
                  <a:lnTo>
                    <a:pt x="8579231" y="6100902"/>
                  </a:lnTo>
                  <a:lnTo>
                    <a:pt x="8567115" y="6125286"/>
                  </a:lnTo>
                  <a:lnTo>
                    <a:pt x="8557844" y="6131953"/>
                  </a:lnTo>
                  <a:lnTo>
                    <a:pt x="8542515" y="6127343"/>
                  </a:lnTo>
                  <a:lnTo>
                    <a:pt x="8535187" y="6132614"/>
                  </a:lnTo>
                  <a:lnTo>
                    <a:pt x="8520265" y="6127712"/>
                  </a:lnTo>
                  <a:lnTo>
                    <a:pt x="8519973" y="6127915"/>
                  </a:lnTo>
                  <a:lnTo>
                    <a:pt x="8509178" y="6104394"/>
                  </a:lnTo>
                  <a:lnTo>
                    <a:pt x="8498434" y="6080836"/>
                  </a:lnTo>
                  <a:lnTo>
                    <a:pt x="8495220" y="6067501"/>
                  </a:lnTo>
                  <a:lnTo>
                    <a:pt x="8484743" y="6043739"/>
                  </a:lnTo>
                  <a:lnTo>
                    <a:pt x="8485594" y="6043130"/>
                  </a:lnTo>
                  <a:lnTo>
                    <a:pt x="8480438" y="6031192"/>
                  </a:lnTo>
                  <a:lnTo>
                    <a:pt x="8483270" y="6029160"/>
                  </a:lnTo>
                  <a:lnTo>
                    <a:pt x="8499589" y="6001753"/>
                  </a:lnTo>
                  <a:lnTo>
                    <a:pt x="8511654" y="5993066"/>
                  </a:lnTo>
                  <a:lnTo>
                    <a:pt x="8516569" y="5973877"/>
                  </a:lnTo>
                  <a:lnTo>
                    <a:pt x="8547849" y="5951347"/>
                  </a:lnTo>
                  <a:lnTo>
                    <a:pt x="8619757" y="5852630"/>
                  </a:lnTo>
                  <a:lnTo>
                    <a:pt x="8669020" y="5817146"/>
                  </a:lnTo>
                  <a:lnTo>
                    <a:pt x="8689569" y="5817997"/>
                  </a:lnTo>
                  <a:lnTo>
                    <a:pt x="8701964" y="5809069"/>
                  </a:lnTo>
                  <a:lnTo>
                    <a:pt x="8718461" y="5812841"/>
                  </a:lnTo>
                  <a:lnTo>
                    <a:pt x="8729447" y="5820575"/>
                  </a:lnTo>
                  <a:lnTo>
                    <a:pt x="8735187" y="5832094"/>
                  </a:lnTo>
                  <a:lnTo>
                    <a:pt x="8735898" y="5847232"/>
                  </a:lnTo>
                  <a:lnTo>
                    <a:pt x="8735898" y="5628132"/>
                  </a:lnTo>
                  <a:lnTo>
                    <a:pt x="8705634" y="5649912"/>
                  </a:lnTo>
                  <a:lnTo>
                    <a:pt x="8656053" y="5669978"/>
                  </a:lnTo>
                  <a:lnTo>
                    <a:pt x="8614461" y="5699925"/>
                  </a:lnTo>
                  <a:lnTo>
                    <a:pt x="8580768" y="5739841"/>
                  </a:lnTo>
                  <a:lnTo>
                    <a:pt x="8540064" y="5769153"/>
                  </a:lnTo>
                  <a:lnTo>
                    <a:pt x="8474354" y="5847766"/>
                  </a:lnTo>
                  <a:lnTo>
                    <a:pt x="8451317" y="5895657"/>
                  </a:lnTo>
                  <a:lnTo>
                    <a:pt x="8432330" y="5909335"/>
                  </a:lnTo>
                  <a:lnTo>
                    <a:pt x="8420443" y="5933541"/>
                  </a:lnTo>
                  <a:lnTo>
                    <a:pt x="8411705" y="5924181"/>
                  </a:lnTo>
                  <a:lnTo>
                    <a:pt x="8403806" y="5914225"/>
                  </a:lnTo>
                  <a:lnTo>
                    <a:pt x="8403615" y="5914364"/>
                  </a:lnTo>
                  <a:lnTo>
                    <a:pt x="8370227" y="5875807"/>
                  </a:lnTo>
                  <a:lnTo>
                    <a:pt x="8334718" y="5838774"/>
                  </a:lnTo>
                  <a:lnTo>
                    <a:pt x="8312696" y="5818124"/>
                  </a:lnTo>
                  <a:lnTo>
                    <a:pt x="8312696" y="5901588"/>
                  </a:lnTo>
                  <a:lnTo>
                    <a:pt x="8290852" y="5877293"/>
                  </a:lnTo>
                  <a:lnTo>
                    <a:pt x="8290852" y="6371171"/>
                  </a:lnTo>
                  <a:lnTo>
                    <a:pt x="8268348" y="6371717"/>
                  </a:lnTo>
                  <a:lnTo>
                    <a:pt x="8223110" y="6404305"/>
                  </a:lnTo>
                  <a:lnTo>
                    <a:pt x="8125269" y="6443459"/>
                  </a:lnTo>
                  <a:lnTo>
                    <a:pt x="8078635" y="6461392"/>
                  </a:lnTo>
                  <a:lnTo>
                    <a:pt x="8025892" y="6468072"/>
                  </a:lnTo>
                  <a:lnTo>
                    <a:pt x="7974317" y="6473914"/>
                  </a:lnTo>
                  <a:lnTo>
                    <a:pt x="7939506" y="6467678"/>
                  </a:lnTo>
                  <a:lnTo>
                    <a:pt x="7857337" y="6479895"/>
                  </a:lnTo>
                  <a:lnTo>
                    <a:pt x="7843126" y="6474485"/>
                  </a:lnTo>
                  <a:lnTo>
                    <a:pt x="7886446" y="6443281"/>
                  </a:lnTo>
                  <a:lnTo>
                    <a:pt x="7935582" y="6423546"/>
                  </a:lnTo>
                  <a:lnTo>
                    <a:pt x="8029638" y="6387122"/>
                  </a:lnTo>
                  <a:lnTo>
                    <a:pt x="8082267" y="6380518"/>
                  </a:lnTo>
                  <a:lnTo>
                    <a:pt x="8133905" y="6374638"/>
                  </a:lnTo>
                  <a:lnTo>
                    <a:pt x="8184680" y="6369367"/>
                  </a:lnTo>
                  <a:lnTo>
                    <a:pt x="8234756" y="6364618"/>
                  </a:lnTo>
                  <a:lnTo>
                    <a:pt x="8284286" y="6360249"/>
                  </a:lnTo>
                  <a:lnTo>
                    <a:pt x="8290852" y="6371171"/>
                  </a:lnTo>
                  <a:lnTo>
                    <a:pt x="8290852" y="5877293"/>
                  </a:lnTo>
                  <a:lnTo>
                    <a:pt x="8278533" y="5863577"/>
                  </a:lnTo>
                  <a:lnTo>
                    <a:pt x="8249628" y="5837453"/>
                  </a:lnTo>
                  <a:lnTo>
                    <a:pt x="8239341" y="5829351"/>
                  </a:lnTo>
                  <a:lnTo>
                    <a:pt x="8239341" y="6110910"/>
                  </a:lnTo>
                  <a:lnTo>
                    <a:pt x="8204568" y="6092063"/>
                  </a:lnTo>
                  <a:lnTo>
                    <a:pt x="8204568" y="6151600"/>
                  </a:lnTo>
                  <a:lnTo>
                    <a:pt x="8200606" y="6154458"/>
                  </a:lnTo>
                  <a:lnTo>
                    <a:pt x="8108315" y="6080061"/>
                  </a:lnTo>
                  <a:lnTo>
                    <a:pt x="8111718" y="6077610"/>
                  </a:lnTo>
                  <a:lnTo>
                    <a:pt x="8194256" y="6143383"/>
                  </a:lnTo>
                  <a:lnTo>
                    <a:pt x="8204568" y="6151600"/>
                  </a:lnTo>
                  <a:lnTo>
                    <a:pt x="8204568" y="6092063"/>
                  </a:lnTo>
                  <a:lnTo>
                    <a:pt x="8202142" y="6090742"/>
                  </a:lnTo>
                  <a:lnTo>
                    <a:pt x="8148396" y="6051194"/>
                  </a:lnTo>
                  <a:lnTo>
                    <a:pt x="8098256" y="6009043"/>
                  </a:lnTo>
                  <a:lnTo>
                    <a:pt x="8064462" y="5970778"/>
                  </a:lnTo>
                  <a:lnTo>
                    <a:pt x="8167332" y="6053201"/>
                  </a:lnTo>
                  <a:lnTo>
                    <a:pt x="8208480" y="6086170"/>
                  </a:lnTo>
                  <a:lnTo>
                    <a:pt x="8239341" y="6110910"/>
                  </a:lnTo>
                  <a:lnTo>
                    <a:pt x="8239341" y="5829351"/>
                  </a:lnTo>
                  <a:lnTo>
                    <a:pt x="8218487" y="5812917"/>
                  </a:lnTo>
                  <a:lnTo>
                    <a:pt x="8204390" y="5803277"/>
                  </a:lnTo>
                  <a:lnTo>
                    <a:pt x="8204390" y="6026531"/>
                  </a:lnTo>
                  <a:lnTo>
                    <a:pt x="8178978" y="6013526"/>
                  </a:lnTo>
                  <a:lnTo>
                    <a:pt x="8129918" y="5970600"/>
                  </a:lnTo>
                  <a:lnTo>
                    <a:pt x="8091056" y="5935992"/>
                  </a:lnTo>
                  <a:lnTo>
                    <a:pt x="8066506" y="5906719"/>
                  </a:lnTo>
                  <a:lnTo>
                    <a:pt x="8101330" y="5928588"/>
                  </a:lnTo>
                  <a:lnTo>
                    <a:pt x="8140116" y="5963259"/>
                  </a:lnTo>
                  <a:lnTo>
                    <a:pt x="8169161" y="5989294"/>
                  </a:lnTo>
                  <a:lnTo>
                    <a:pt x="8177962" y="5998603"/>
                  </a:lnTo>
                  <a:lnTo>
                    <a:pt x="8204390" y="6026531"/>
                  </a:lnTo>
                  <a:lnTo>
                    <a:pt x="8204390" y="5803277"/>
                  </a:lnTo>
                  <a:lnTo>
                    <a:pt x="8185061" y="5790044"/>
                  </a:lnTo>
                  <a:lnTo>
                    <a:pt x="8149996" y="5768340"/>
                  </a:lnTo>
                  <a:lnTo>
                    <a:pt x="8114017" y="5747296"/>
                  </a:lnTo>
                  <a:lnTo>
                    <a:pt x="8077759" y="5726455"/>
                  </a:lnTo>
                  <a:lnTo>
                    <a:pt x="8070126" y="5721959"/>
                  </a:lnTo>
                  <a:lnTo>
                    <a:pt x="8070126" y="5888456"/>
                  </a:lnTo>
                  <a:lnTo>
                    <a:pt x="8059267" y="5880633"/>
                  </a:lnTo>
                  <a:lnTo>
                    <a:pt x="8037423" y="5865050"/>
                  </a:lnTo>
                  <a:lnTo>
                    <a:pt x="8040967" y="5862498"/>
                  </a:lnTo>
                  <a:lnTo>
                    <a:pt x="8061947" y="5878690"/>
                  </a:lnTo>
                  <a:lnTo>
                    <a:pt x="8064970" y="5876518"/>
                  </a:lnTo>
                  <a:lnTo>
                    <a:pt x="8070126" y="5888456"/>
                  </a:lnTo>
                  <a:lnTo>
                    <a:pt x="8070126" y="5721959"/>
                  </a:lnTo>
                  <a:lnTo>
                    <a:pt x="8041907" y="5705335"/>
                  </a:lnTo>
                  <a:lnTo>
                    <a:pt x="8046606" y="5701944"/>
                  </a:lnTo>
                  <a:lnTo>
                    <a:pt x="8058848" y="5708777"/>
                  </a:lnTo>
                  <a:lnTo>
                    <a:pt x="8063306" y="5705564"/>
                  </a:lnTo>
                  <a:lnTo>
                    <a:pt x="8074304" y="5713298"/>
                  </a:lnTo>
                  <a:lnTo>
                    <a:pt x="8112252" y="5732919"/>
                  </a:lnTo>
                  <a:lnTo>
                    <a:pt x="8147799" y="5754268"/>
                  </a:lnTo>
                  <a:lnTo>
                    <a:pt x="8181327" y="5777077"/>
                  </a:lnTo>
                  <a:lnTo>
                    <a:pt x="8213217" y="5801068"/>
                  </a:lnTo>
                  <a:lnTo>
                    <a:pt x="8223745" y="5809132"/>
                  </a:lnTo>
                  <a:lnTo>
                    <a:pt x="8234642" y="5816943"/>
                  </a:lnTo>
                  <a:lnTo>
                    <a:pt x="8265084" y="5841974"/>
                  </a:lnTo>
                  <a:lnTo>
                    <a:pt x="8282889" y="5860440"/>
                  </a:lnTo>
                  <a:lnTo>
                    <a:pt x="8291843" y="5869648"/>
                  </a:lnTo>
                  <a:lnTo>
                    <a:pt x="8300110" y="5879338"/>
                  </a:lnTo>
                  <a:lnTo>
                    <a:pt x="8301812" y="5878119"/>
                  </a:lnTo>
                  <a:lnTo>
                    <a:pt x="8310372" y="5887605"/>
                  </a:lnTo>
                  <a:lnTo>
                    <a:pt x="8312696" y="5901588"/>
                  </a:lnTo>
                  <a:lnTo>
                    <a:pt x="8312696" y="5818124"/>
                  </a:lnTo>
                  <a:lnTo>
                    <a:pt x="8296961" y="5803366"/>
                  </a:lnTo>
                  <a:lnTo>
                    <a:pt x="8256816" y="5769661"/>
                  </a:lnTo>
                  <a:lnTo>
                    <a:pt x="8214157" y="5737784"/>
                  </a:lnTo>
                  <a:lnTo>
                    <a:pt x="8168856" y="5707812"/>
                  </a:lnTo>
                  <a:lnTo>
                    <a:pt x="8135163" y="5685129"/>
                  </a:lnTo>
                  <a:lnTo>
                    <a:pt x="8107426" y="5673801"/>
                  </a:lnTo>
                  <a:lnTo>
                    <a:pt x="8070405" y="5653494"/>
                  </a:lnTo>
                  <a:lnTo>
                    <a:pt x="8038554" y="5645137"/>
                  </a:lnTo>
                  <a:lnTo>
                    <a:pt x="7985696" y="5651906"/>
                  </a:lnTo>
                  <a:lnTo>
                    <a:pt x="7932179" y="5674792"/>
                  </a:lnTo>
                  <a:lnTo>
                    <a:pt x="7905242" y="5725490"/>
                  </a:lnTo>
                  <a:lnTo>
                    <a:pt x="7883411" y="5772505"/>
                  </a:lnTo>
                  <a:lnTo>
                    <a:pt x="7883436" y="5803798"/>
                  </a:lnTo>
                  <a:lnTo>
                    <a:pt x="7877810" y="5823496"/>
                  </a:lnTo>
                  <a:lnTo>
                    <a:pt x="7880731" y="5852693"/>
                  </a:lnTo>
                  <a:lnTo>
                    <a:pt x="7884096" y="5881573"/>
                  </a:lnTo>
                  <a:lnTo>
                    <a:pt x="7887729" y="5925909"/>
                  </a:lnTo>
                  <a:lnTo>
                    <a:pt x="7897431" y="5965863"/>
                  </a:lnTo>
                  <a:lnTo>
                    <a:pt x="7914868" y="6000267"/>
                  </a:lnTo>
                  <a:lnTo>
                    <a:pt x="7920672" y="6011735"/>
                  </a:lnTo>
                  <a:lnTo>
                    <a:pt x="7950047" y="6053175"/>
                  </a:lnTo>
                  <a:lnTo>
                    <a:pt x="7975790" y="6081585"/>
                  </a:lnTo>
                  <a:lnTo>
                    <a:pt x="8003565" y="6108535"/>
                  </a:lnTo>
                  <a:lnTo>
                    <a:pt x="8032928" y="6134341"/>
                  </a:lnTo>
                  <a:lnTo>
                    <a:pt x="8063458" y="6159309"/>
                  </a:lnTo>
                  <a:lnTo>
                    <a:pt x="8065440" y="6157887"/>
                  </a:lnTo>
                  <a:lnTo>
                    <a:pt x="8074279" y="6167171"/>
                  </a:lnTo>
                  <a:lnTo>
                    <a:pt x="8053857" y="6166231"/>
                  </a:lnTo>
                  <a:lnTo>
                    <a:pt x="8041437" y="6175172"/>
                  </a:lnTo>
                  <a:lnTo>
                    <a:pt x="8021917" y="6173571"/>
                  </a:lnTo>
                  <a:lnTo>
                    <a:pt x="8009877" y="6182245"/>
                  </a:lnTo>
                  <a:lnTo>
                    <a:pt x="7916456" y="6218225"/>
                  </a:lnTo>
                  <a:lnTo>
                    <a:pt x="7876857" y="6246736"/>
                  </a:lnTo>
                  <a:lnTo>
                    <a:pt x="7829651" y="6265075"/>
                  </a:lnTo>
                  <a:lnTo>
                    <a:pt x="7789685" y="6293853"/>
                  </a:lnTo>
                  <a:lnTo>
                    <a:pt x="7756957" y="6333083"/>
                  </a:lnTo>
                  <a:lnTo>
                    <a:pt x="7716621" y="6362128"/>
                  </a:lnTo>
                  <a:lnTo>
                    <a:pt x="7689951" y="6396977"/>
                  </a:lnTo>
                  <a:lnTo>
                    <a:pt x="7665186" y="6430467"/>
                  </a:lnTo>
                  <a:lnTo>
                    <a:pt x="7650404" y="6472415"/>
                  </a:lnTo>
                  <a:lnTo>
                    <a:pt x="7644600" y="6492240"/>
                  </a:lnTo>
                  <a:lnTo>
                    <a:pt x="7638796" y="6512065"/>
                  </a:lnTo>
                  <a:lnTo>
                    <a:pt x="8129346" y="6158814"/>
                  </a:lnTo>
                  <a:lnTo>
                    <a:pt x="8116189" y="6152642"/>
                  </a:lnTo>
                  <a:lnTo>
                    <a:pt x="8102943" y="6140475"/>
                  </a:lnTo>
                  <a:lnTo>
                    <a:pt x="8102943" y="6162179"/>
                  </a:lnTo>
                  <a:lnTo>
                    <a:pt x="8079003" y="6148121"/>
                  </a:lnTo>
                  <a:lnTo>
                    <a:pt x="8054670" y="6134341"/>
                  </a:lnTo>
                  <a:lnTo>
                    <a:pt x="8024990" y="6108763"/>
                  </a:lnTo>
                  <a:lnTo>
                    <a:pt x="8007261" y="6090234"/>
                  </a:lnTo>
                  <a:lnTo>
                    <a:pt x="8029283" y="6105664"/>
                  </a:lnTo>
                  <a:lnTo>
                    <a:pt x="8050327" y="6121819"/>
                  </a:lnTo>
                  <a:lnTo>
                    <a:pt x="8102943" y="6162179"/>
                  </a:lnTo>
                  <a:lnTo>
                    <a:pt x="8102943" y="6140475"/>
                  </a:lnTo>
                  <a:lnTo>
                    <a:pt x="8097088" y="6135090"/>
                  </a:lnTo>
                  <a:lnTo>
                    <a:pt x="8079168" y="6116701"/>
                  </a:lnTo>
                  <a:lnTo>
                    <a:pt x="8069516" y="6108001"/>
                  </a:lnTo>
                  <a:lnTo>
                    <a:pt x="8081658" y="6114910"/>
                  </a:lnTo>
                  <a:lnTo>
                    <a:pt x="8113458" y="6138951"/>
                  </a:lnTo>
                  <a:lnTo>
                    <a:pt x="8133016" y="6156172"/>
                  </a:lnTo>
                  <a:lnTo>
                    <a:pt x="8129346" y="6158814"/>
                  </a:lnTo>
                  <a:lnTo>
                    <a:pt x="7636535" y="6513703"/>
                  </a:lnTo>
                  <a:lnTo>
                    <a:pt x="7639990" y="6526860"/>
                  </a:lnTo>
                  <a:lnTo>
                    <a:pt x="7640752" y="6541960"/>
                  </a:lnTo>
                  <a:lnTo>
                    <a:pt x="7637208" y="6544513"/>
                  </a:lnTo>
                  <a:lnTo>
                    <a:pt x="7630719" y="6564833"/>
                  </a:lnTo>
                  <a:lnTo>
                    <a:pt x="7640942" y="6604419"/>
                  </a:lnTo>
                  <a:lnTo>
                    <a:pt x="7665834" y="6633451"/>
                  </a:lnTo>
                  <a:lnTo>
                    <a:pt x="7694028" y="6644437"/>
                  </a:lnTo>
                  <a:lnTo>
                    <a:pt x="7719695" y="6657264"/>
                  </a:lnTo>
                  <a:lnTo>
                    <a:pt x="7738084" y="6659677"/>
                  </a:lnTo>
                  <a:lnTo>
                    <a:pt x="7749387" y="6651536"/>
                  </a:lnTo>
                  <a:lnTo>
                    <a:pt x="7768590" y="6653352"/>
                  </a:lnTo>
                  <a:lnTo>
                    <a:pt x="7788415" y="6654736"/>
                  </a:lnTo>
                  <a:lnTo>
                    <a:pt x="7817307" y="6649567"/>
                  </a:lnTo>
                  <a:lnTo>
                    <a:pt x="7905610" y="6632930"/>
                  </a:lnTo>
                  <a:lnTo>
                    <a:pt x="7931239" y="6630136"/>
                  </a:lnTo>
                  <a:lnTo>
                    <a:pt x="8008696" y="6621297"/>
                  </a:lnTo>
                  <a:lnTo>
                    <a:pt x="8192986" y="6551193"/>
                  </a:lnTo>
                  <a:lnTo>
                    <a:pt x="8228381" y="6525704"/>
                  </a:lnTo>
                  <a:lnTo>
                    <a:pt x="8248269" y="6527038"/>
                  </a:lnTo>
                  <a:lnTo>
                    <a:pt x="8243163" y="6530708"/>
                  </a:lnTo>
                  <a:lnTo>
                    <a:pt x="8212036" y="6615735"/>
                  </a:lnTo>
                  <a:lnTo>
                    <a:pt x="8189150" y="6647853"/>
                  </a:lnTo>
                  <a:lnTo>
                    <a:pt x="8173898" y="6690144"/>
                  </a:lnTo>
                  <a:lnTo>
                    <a:pt x="8169046" y="6709283"/>
                  </a:lnTo>
                  <a:lnTo>
                    <a:pt x="8159356" y="6747561"/>
                  </a:lnTo>
                  <a:lnTo>
                    <a:pt x="8139989" y="6792811"/>
                  </a:lnTo>
                  <a:lnTo>
                    <a:pt x="8130273" y="6846760"/>
                  </a:lnTo>
                  <a:lnTo>
                    <a:pt x="8129841" y="6909676"/>
                  </a:lnTo>
                  <a:lnTo>
                    <a:pt x="8124634" y="6929069"/>
                  </a:lnTo>
                  <a:lnTo>
                    <a:pt x="8136395" y="6983196"/>
                  </a:lnTo>
                  <a:lnTo>
                    <a:pt x="8152143" y="7018807"/>
                  </a:lnTo>
                  <a:lnTo>
                    <a:pt x="8169008" y="7037972"/>
                  </a:lnTo>
                  <a:lnTo>
                    <a:pt x="8343430" y="6912356"/>
                  </a:lnTo>
                  <a:lnTo>
                    <a:pt x="8334146" y="6903402"/>
                  </a:lnTo>
                  <a:lnTo>
                    <a:pt x="8329130" y="6891363"/>
                  </a:lnTo>
                  <a:lnTo>
                    <a:pt x="8333003" y="6888569"/>
                  </a:lnTo>
                  <a:lnTo>
                    <a:pt x="8329981" y="6875094"/>
                  </a:lnTo>
                  <a:lnTo>
                    <a:pt x="8327504" y="6861226"/>
                  </a:lnTo>
                  <a:lnTo>
                    <a:pt x="8332978" y="6857289"/>
                  </a:lnTo>
                  <a:lnTo>
                    <a:pt x="8338731" y="6806197"/>
                  </a:lnTo>
                  <a:lnTo>
                    <a:pt x="8353184" y="6764490"/>
                  </a:lnTo>
                  <a:lnTo>
                    <a:pt x="8361375" y="6711645"/>
                  </a:lnTo>
                  <a:lnTo>
                    <a:pt x="8378063" y="6668325"/>
                  </a:lnTo>
                  <a:lnTo>
                    <a:pt x="8395729" y="6624307"/>
                  </a:lnTo>
                  <a:lnTo>
                    <a:pt x="8424164" y="6556870"/>
                  </a:lnTo>
                  <a:lnTo>
                    <a:pt x="8426310" y="6524028"/>
                  </a:lnTo>
                  <a:lnTo>
                    <a:pt x="8434807" y="6517907"/>
                  </a:lnTo>
                  <a:lnTo>
                    <a:pt x="8437359" y="6531711"/>
                  </a:lnTo>
                  <a:lnTo>
                    <a:pt x="8440268" y="6545275"/>
                  </a:lnTo>
                  <a:lnTo>
                    <a:pt x="8443328" y="6558724"/>
                  </a:lnTo>
                  <a:lnTo>
                    <a:pt x="8438947" y="6561874"/>
                  </a:lnTo>
                  <a:lnTo>
                    <a:pt x="8443506" y="6621196"/>
                  </a:lnTo>
                  <a:lnTo>
                    <a:pt x="8438121" y="6672021"/>
                  </a:lnTo>
                  <a:lnTo>
                    <a:pt x="8429955" y="6724853"/>
                  </a:lnTo>
                  <a:lnTo>
                    <a:pt x="8418728" y="6779882"/>
                  </a:lnTo>
                  <a:lnTo>
                    <a:pt x="8396757" y="6827012"/>
                  </a:lnTo>
                  <a:lnTo>
                    <a:pt x="8389848" y="6847637"/>
                  </a:lnTo>
                  <a:lnTo>
                    <a:pt x="8382140" y="6868833"/>
                  </a:lnTo>
                  <a:lnTo>
                    <a:pt x="8366595" y="6880034"/>
                  </a:lnTo>
                  <a:lnTo>
                    <a:pt x="8358416" y="6901574"/>
                  </a:lnTo>
                  <a:lnTo>
                    <a:pt x="8169008" y="7037972"/>
                  </a:lnTo>
                  <a:lnTo>
                    <a:pt x="8182165" y="7044144"/>
                  </a:lnTo>
                  <a:lnTo>
                    <a:pt x="8199348" y="7047420"/>
                  </a:lnTo>
                  <a:lnTo>
                    <a:pt x="8217090" y="7050291"/>
                  </a:lnTo>
                  <a:lnTo>
                    <a:pt x="8235162" y="7052932"/>
                  </a:lnTo>
                  <a:lnTo>
                    <a:pt x="8246224" y="7044969"/>
                  </a:lnTo>
                  <a:lnTo>
                    <a:pt x="8265236" y="7046925"/>
                  </a:lnTo>
                  <a:lnTo>
                    <a:pt x="8317306" y="7040727"/>
                  </a:lnTo>
                  <a:lnTo>
                    <a:pt x="8407501" y="7007085"/>
                  </a:lnTo>
                  <a:lnTo>
                    <a:pt x="8522576" y="6924205"/>
                  </a:lnTo>
                  <a:lnTo>
                    <a:pt x="8585683" y="6847472"/>
                  </a:lnTo>
                  <a:lnTo>
                    <a:pt x="8605520" y="6801879"/>
                  </a:lnTo>
                  <a:lnTo>
                    <a:pt x="8631263" y="6767690"/>
                  </a:lnTo>
                  <a:lnTo>
                    <a:pt x="8647760" y="6724510"/>
                  </a:lnTo>
                  <a:lnTo>
                    <a:pt x="8654707" y="6672554"/>
                  </a:lnTo>
                  <a:lnTo>
                    <a:pt x="8666670" y="6632638"/>
                  </a:lnTo>
                  <a:lnTo>
                    <a:pt x="8669325" y="6615074"/>
                  </a:lnTo>
                  <a:lnTo>
                    <a:pt x="8664092" y="6587553"/>
                  </a:lnTo>
                  <a:lnTo>
                    <a:pt x="8668080" y="6553378"/>
                  </a:lnTo>
                  <a:lnTo>
                    <a:pt x="8692502" y="6551447"/>
                  </a:lnTo>
                  <a:lnTo>
                    <a:pt x="8700300" y="6561480"/>
                  </a:lnTo>
                  <a:lnTo>
                    <a:pt x="8709965" y="6570167"/>
                  </a:lnTo>
                  <a:lnTo>
                    <a:pt x="8713152" y="6567868"/>
                  </a:lnTo>
                  <a:lnTo>
                    <a:pt x="8723820" y="6575831"/>
                  </a:lnTo>
                  <a:lnTo>
                    <a:pt x="8735619" y="6567348"/>
                  </a:lnTo>
                  <a:lnTo>
                    <a:pt x="8745309" y="6576022"/>
                  </a:lnTo>
                  <a:lnTo>
                    <a:pt x="8753958" y="6585432"/>
                  </a:lnTo>
                  <a:lnTo>
                    <a:pt x="8761705" y="6579857"/>
                  </a:lnTo>
                  <a:lnTo>
                    <a:pt x="8773211" y="6587223"/>
                  </a:lnTo>
                  <a:lnTo>
                    <a:pt x="8785022" y="6594361"/>
                  </a:lnTo>
                  <a:lnTo>
                    <a:pt x="8797747" y="6600850"/>
                  </a:lnTo>
                  <a:lnTo>
                    <a:pt x="8824735" y="6597078"/>
                  </a:lnTo>
                  <a:lnTo>
                    <a:pt x="8861158" y="6602146"/>
                  </a:lnTo>
                  <a:lnTo>
                    <a:pt x="8924353" y="6587934"/>
                  </a:lnTo>
                  <a:lnTo>
                    <a:pt x="8961463" y="6576860"/>
                  </a:lnTo>
                  <a:lnTo>
                    <a:pt x="9079090" y="6492151"/>
                  </a:lnTo>
                  <a:lnTo>
                    <a:pt x="9087155" y="6455054"/>
                  </a:lnTo>
                  <a:lnTo>
                    <a:pt x="9089060" y="64223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699" y="1517374"/>
              <a:ext cx="8020049" cy="4238624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21425" y="292780"/>
            <a:ext cx="3124504" cy="203766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934861" y="2896280"/>
            <a:ext cx="6868159" cy="248285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200" spc="90" dirty="0">
                <a:latin typeface="Palatino Linotype"/>
                <a:cs typeface="Palatino Linotype"/>
              </a:rPr>
              <a:t>Uff</a:t>
            </a:r>
            <a:r>
              <a:rPr sz="2200" spc="185" dirty="0">
                <a:latin typeface="Palatino Linotype"/>
                <a:cs typeface="Palatino Linotype"/>
              </a:rPr>
              <a:t> </a:t>
            </a:r>
            <a:r>
              <a:rPr sz="2200" spc="130" dirty="0">
                <a:latin typeface="Palatino Linotype"/>
                <a:cs typeface="Palatino Linotype"/>
              </a:rPr>
              <a:t>to</a:t>
            </a:r>
            <a:r>
              <a:rPr sz="2200" spc="185" dirty="0">
                <a:latin typeface="Palatino Linotype"/>
                <a:cs typeface="Palatino Linotype"/>
              </a:rPr>
              <a:t> </a:t>
            </a:r>
            <a:r>
              <a:rPr sz="2200" spc="114" dirty="0">
                <a:latin typeface="Palatino Linotype"/>
                <a:cs typeface="Palatino Linotype"/>
              </a:rPr>
              <a:t>już</a:t>
            </a:r>
            <a:r>
              <a:rPr sz="2200" spc="185" dirty="0">
                <a:latin typeface="Palatino Linotype"/>
                <a:cs typeface="Palatino Linotype"/>
              </a:rPr>
              <a:t> </a:t>
            </a:r>
            <a:r>
              <a:rPr sz="2200" spc="135" dirty="0">
                <a:latin typeface="Palatino Linotype"/>
                <a:cs typeface="Palatino Linotype"/>
              </a:rPr>
              <a:t>prawie</a:t>
            </a:r>
            <a:r>
              <a:rPr sz="2200" spc="185" dirty="0">
                <a:latin typeface="Palatino Linotype"/>
                <a:cs typeface="Palatino Linotype"/>
              </a:rPr>
              <a:t> </a:t>
            </a:r>
            <a:r>
              <a:rPr sz="2200" spc="145" dirty="0">
                <a:latin typeface="Palatino Linotype"/>
                <a:cs typeface="Palatino Linotype"/>
              </a:rPr>
              <a:t>koniec.</a:t>
            </a:r>
            <a:endParaRPr sz="2200">
              <a:latin typeface="Palatino Linotype"/>
              <a:cs typeface="Palatino Linotype"/>
            </a:endParaRPr>
          </a:p>
          <a:p>
            <a:pPr marL="12700" marR="633095">
              <a:lnSpc>
                <a:spcPts val="3229"/>
              </a:lnSpc>
              <a:spcBef>
                <a:spcPts val="200"/>
              </a:spcBef>
            </a:pPr>
            <a:r>
              <a:rPr sz="2200" spc="175" dirty="0">
                <a:latin typeface="Palatino Linotype"/>
                <a:cs typeface="Palatino Linotype"/>
              </a:rPr>
              <a:t>W</a:t>
            </a:r>
            <a:r>
              <a:rPr sz="2200" spc="195" dirty="0">
                <a:latin typeface="Palatino Linotype"/>
                <a:cs typeface="Palatino Linotype"/>
              </a:rPr>
              <a:t> </a:t>
            </a:r>
            <a:r>
              <a:rPr sz="2200" spc="160" dirty="0">
                <a:latin typeface="Palatino Linotype"/>
                <a:cs typeface="Palatino Linotype"/>
              </a:rPr>
              <a:t>tym</a:t>
            </a:r>
            <a:r>
              <a:rPr sz="2200" spc="195" dirty="0">
                <a:latin typeface="Palatino Linotype"/>
                <a:cs typeface="Palatino Linotype"/>
              </a:rPr>
              <a:t> </a:t>
            </a:r>
            <a:r>
              <a:rPr sz="2200" spc="155" dirty="0">
                <a:latin typeface="Palatino Linotype"/>
                <a:cs typeface="Palatino Linotype"/>
              </a:rPr>
              <a:t>punkcie</a:t>
            </a:r>
            <a:r>
              <a:rPr sz="2200" spc="195" dirty="0">
                <a:latin typeface="Palatino Linotype"/>
                <a:cs typeface="Palatino Linotype"/>
              </a:rPr>
              <a:t> </a:t>
            </a:r>
            <a:r>
              <a:rPr sz="2200" spc="125" dirty="0">
                <a:latin typeface="Palatino Linotype"/>
                <a:cs typeface="Palatino Linotype"/>
              </a:rPr>
              <a:t>przedstaw</a:t>
            </a:r>
            <a:r>
              <a:rPr sz="2200" spc="200" dirty="0">
                <a:latin typeface="Palatino Linotype"/>
                <a:cs typeface="Palatino Linotype"/>
              </a:rPr>
              <a:t> </a:t>
            </a:r>
            <a:r>
              <a:rPr sz="2200" spc="204" dirty="0">
                <a:latin typeface="Palatino Linotype"/>
                <a:cs typeface="Palatino Linotype"/>
              </a:rPr>
              <a:t>jak</a:t>
            </a:r>
            <a:r>
              <a:rPr sz="2200" spc="195" dirty="0">
                <a:latin typeface="Palatino Linotype"/>
                <a:cs typeface="Palatino Linotype"/>
              </a:rPr>
              <a:t> </a:t>
            </a:r>
            <a:r>
              <a:rPr sz="2200" spc="210" dirty="0">
                <a:latin typeface="Palatino Linotype"/>
                <a:cs typeface="Palatino Linotype"/>
              </a:rPr>
              <a:t>ma</a:t>
            </a:r>
            <a:r>
              <a:rPr sz="2200" spc="195" dirty="0">
                <a:latin typeface="Palatino Linotype"/>
                <a:cs typeface="Palatino Linotype"/>
              </a:rPr>
              <a:t> </a:t>
            </a:r>
            <a:r>
              <a:rPr sz="2200" spc="80" dirty="0">
                <a:latin typeface="Palatino Linotype"/>
                <a:cs typeface="Palatino Linotype"/>
              </a:rPr>
              <a:t>wyglądać </a:t>
            </a:r>
            <a:r>
              <a:rPr sz="2200" spc="120" dirty="0">
                <a:latin typeface="Palatino Linotype"/>
                <a:cs typeface="Palatino Linotype"/>
              </a:rPr>
              <a:t>wydarzenie</a:t>
            </a:r>
            <a:r>
              <a:rPr sz="2200" spc="185" dirty="0">
                <a:latin typeface="Palatino Linotype"/>
                <a:cs typeface="Palatino Linotype"/>
              </a:rPr>
              <a:t> </a:t>
            </a:r>
            <a:r>
              <a:rPr sz="2200" spc="155" dirty="0">
                <a:latin typeface="Palatino Linotype"/>
                <a:cs typeface="Palatino Linotype"/>
              </a:rPr>
              <a:t>lub</a:t>
            </a:r>
            <a:r>
              <a:rPr sz="2200" spc="185" dirty="0">
                <a:latin typeface="Palatino Linotype"/>
                <a:cs typeface="Palatino Linotype"/>
              </a:rPr>
              <a:t> </a:t>
            </a:r>
            <a:r>
              <a:rPr sz="2200" spc="120" dirty="0">
                <a:latin typeface="Palatino Linotype"/>
                <a:cs typeface="Palatino Linotype"/>
              </a:rPr>
              <a:t>cykl</a:t>
            </a:r>
            <a:r>
              <a:rPr sz="2200" spc="190" dirty="0">
                <a:latin typeface="Palatino Linotype"/>
                <a:cs typeface="Palatino Linotype"/>
              </a:rPr>
              <a:t> </a:t>
            </a:r>
            <a:r>
              <a:rPr sz="2200" spc="114" dirty="0">
                <a:latin typeface="Palatino Linotype"/>
                <a:cs typeface="Palatino Linotype"/>
              </a:rPr>
              <a:t>wydarzeń</a:t>
            </a:r>
            <a:r>
              <a:rPr sz="2200" spc="18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w</a:t>
            </a:r>
            <a:r>
              <a:rPr sz="2200" spc="185" dirty="0">
                <a:latin typeface="Palatino Linotype"/>
                <a:cs typeface="Palatino Linotype"/>
              </a:rPr>
              <a:t> </a:t>
            </a:r>
            <a:r>
              <a:rPr sz="2200" spc="160" dirty="0">
                <a:latin typeface="Palatino Linotype"/>
                <a:cs typeface="Palatino Linotype"/>
              </a:rPr>
              <a:t>formie </a:t>
            </a:r>
            <a:r>
              <a:rPr sz="2200" spc="95" dirty="0">
                <a:latin typeface="Palatino Linotype"/>
                <a:cs typeface="Palatino Linotype"/>
              </a:rPr>
              <a:t>godzinowej</a:t>
            </a:r>
            <a:r>
              <a:rPr sz="2200" spc="210" dirty="0">
                <a:latin typeface="Palatino Linotype"/>
                <a:cs typeface="Palatino Linotype"/>
              </a:rPr>
              <a:t> </a:t>
            </a:r>
            <a:r>
              <a:rPr sz="2200" spc="114" dirty="0">
                <a:latin typeface="Palatino Linotype"/>
                <a:cs typeface="Palatino Linotype"/>
              </a:rPr>
              <a:t>rozpiski.</a:t>
            </a:r>
            <a:endParaRPr sz="22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endParaRPr sz="22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</a:pPr>
            <a:r>
              <a:rPr sz="2200" spc="110" dirty="0">
                <a:latin typeface="Palatino Linotype"/>
                <a:cs typeface="Palatino Linotype"/>
              </a:rPr>
              <a:t>Podpis</a:t>
            </a:r>
            <a:r>
              <a:rPr sz="2200" spc="190" dirty="0">
                <a:latin typeface="Palatino Linotype"/>
                <a:cs typeface="Palatino Linotype"/>
              </a:rPr>
              <a:t> </a:t>
            </a:r>
            <a:r>
              <a:rPr sz="2200" spc="160" dirty="0">
                <a:latin typeface="Palatino Linotype"/>
                <a:cs typeface="Palatino Linotype"/>
              </a:rPr>
              <a:t>składają</a:t>
            </a:r>
            <a:r>
              <a:rPr sz="2200" spc="195" dirty="0">
                <a:latin typeface="Palatino Linotype"/>
                <a:cs typeface="Palatino Linotype"/>
              </a:rPr>
              <a:t> </a:t>
            </a:r>
            <a:r>
              <a:rPr sz="2200" spc="114" dirty="0">
                <a:latin typeface="Palatino Linotype"/>
                <a:cs typeface="Palatino Linotype"/>
              </a:rPr>
              <a:t>osoby</a:t>
            </a:r>
            <a:r>
              <a:rPr sz="2200" spc="190" dirty="0">
                <a:latin typeface="Palatino Linotype"/>
                <a:cs typeface="Palatino Linotype"/>
              </a:rPr>
              <a:t> </a:t>
            </a:r>
            <a:r>
              <a:rPr sz="2200" spc="135" dirty="0">
                <a:latin typeface="Palatino Linotype"/>
                <a:cs typeface="Palatino Linotype"/>
              </a:rPr>
              <a:t>wymienione</a:t>
            </a:r>
            <a:r>
              <a:rPr sz="2200" spc="19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w</a:t>
            </a:r>
            <a:r>
              <a:rPr sz="2200" spc="195" dirty="0">
                <a:latin typeface="Palatino Linotype"/>
                <a:cs typeface="Palatino Linotype"/>
              </a:rPr>
              <a:t> </a:t>
            </a:r>
            <a:r>
              <a:rPr sz="2200" spc="155" dirty="0">
                <a:latin typeface="Palatino Linotype"/>
                <a:cs typeface="Palatino Linotype"/>
              </a:rPr>
              <a:t>punkcie</a:t>
            </a:r>
            <a:r>
              <a:rPr sz="2200" spc="190" dirty="0">
                <a:latin typeface="Palatino Linotype"/>
                <a:cs typeface="Palatino Linotype"/>
              </a:rPr>
              <a:t> </a:t>
            </a:r>
            <a:r>
              <a:rPr sz="2200" spc="60" dirty="0">
                <a:latin typeface="Palatino Linotype"/>
                <a:cs typeface="Palatino Linotype"/>
              </a:rPr>
              <a:t>1.</a:t>
            </a:r>
            <a:endParaRPr sz="2200">
              <a:latin typeface="Palatino Linotype"/>
              <a:cs typeface="Palatino Linotype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90299" y="9123146"/>
            <a:ext cx="4495799" cy="11429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64864" y="457666"/>
            <a:ext cx="6577965" cy="2527300"/>
          </a:xfrm>
          <a:custGeom>
            <a:avLst/>
            <a:gdLst/>
            <a:ahLst/>
            <a:cxnLst/>
            <a:rect l="l" t="t" r="r" b="b"/>
            <a:pathLst>
              <a:path w="6577965" h="2527300">
                <a:moveTo>
                  <a:pt x="1708027" y="2526979"/>
                </a:moveTo>
                <a:lnTo>
                  <a:pt x="1634871" y="2474128"/>
                </a:lnTo>
                <a:lnTo>
                  <a:pt x="1508916" y="2360843"/>
                </a:lnTo>
                <a:lnTo>
                  <a:pt x="1468203" y="2315100"/>
                </a:lnTo>
                <a:lnTo>
                  <a:pt x="1437044" y="2275315"/>
                </a:lnTo>
                <a:lnTo>
                  <a:pt x="1403078" y="2240403"/>
                </a:lnTo>
                <a:lnTo>
                  <a:pt x="1366516" y="2209967"/>
                </a:lnTo>
                <a:lnTo>
                  <a:pt x="1327566" y="2183609"/>
                </a:lnTo>
                <a:lnTo>
                  <a:pt x="1286437" y="2160933"/>
                </a:lnTo>
                <a:lnTo>
                  <a:pt x="1243341" y="2141541"/>
                </a:lnTo>
                <a:lnTo>
                  <a:pt x="1198485" y="2125035"/>
                </a:lnTo>
                <a:lnTo>
                  <a:pt x="1152079" y="2111017"/>
                </a:lnTo>
                <a:lnTo>
                  <a:pt x="1104333" y="2099092"/>
                </a:lnTo>
                <a:lnTo>
                  <a:pt x="1051875" y="2088398"/>
                </a:lnTo>
                <a:lnTo>
                  <a:pt x="998561" y="2080632"/>
                </a:lnTo>
                <a:lnTo>
                  <a:pt x="944759" y="2075672"/>
                </a:lnTo>
                <a:lnTo>
                  <a:pt x="890835" y="2073395"/>
                </a:lnTo>
                <a:lnTo>
                  <a:pt x="837156" y="2073679"/>
                </a:lnTo>
                <a:lnTo>
                  <a:pt x="786265" y="2075797"/>
                </a:lnTo>
                <a:lnTo>
                  <a:pt x="735374" y="2077068"/>
                </a:lnTo>
                <a:lnTo>
                  <a:pt x="684483" y="2077491"/>
                </a:lnTo>
                <a:lnTo>
                  <a:pt x="633592" y="2077068"/>
                </a:lnTo>
                <a:lnTo>
                  <a:pt x="582701" y="2075797"/>
                </a:lnTo>
                <a:lnTo>
                  <a:pt x="531810" y="2073679"/>
                </a:lnTo>
                <a:lnTo>
                  <a:pt x="484139" y="2067961"/>
                </a:lnTo>
                <a:lnTo>
                  <a:pt x="436707" y="2058432"/>
                </a:lnTo>
                <a:lnTo>
                  <a:pt x="389753" y="2045090"/>
                </a:lnTo>
                <a:lnTo>
                  <a:pt x="343513" y="2027936"/>
                </a:lnTo>
                <a:lnTo>
                  <a:pt x="295685" y="2006665"/>
                </a:lnTo>
                <a:lnTo>
                  <a:pt x="251815" y="1978899"/>
                </a:lnTo>
                <a:lnTo>
                  <a:pt x="212469" y="1945345"/>
                </a:lnTo>
                <a:lnTo>
                  <a:pt x="178212" y="1906708"/>
                </a:lnTo>
                <a:lnTo>
                  <a:pt x="149609" y="1863695"/>
                </a:lnTo>
                <a:lnTo>
                  <a:pt x="127227" y="1817010"/>
                </a:lnTo>
                <a:lnTo>
                  <a:pt x="108570" y="1768447"/>
                </a:lnTo>
                <a:lnTo>
                  <a:pt x="91631" y="1719340"/>
                </a:lnTo>
                <a:lnTo>
                  <a:pt x="76430" y="1669711"/>
                </a:lnTo>
                <a:lnTo>
                  <a:pt x="62988" y="1619579"/>
                </a:lnTo>
                <a:lnTo>
                  <a:pt x="51327" y="1568966"/>
                </a:lnTo>
                <a:lnTo>
                  <a:pt x="41466" y="1517893"/>
                </a:lnTo>
                <a:lnTo>
                  <a:pt x="33428" y="1466381"/>
                </a:lnTo>
                <a:lnTo>
                  <a:pt x="27232" y="1414450"/>
                </a:lnTo>
                <a:lnTo>
                  <a:pt x="22900" y="1362122"/>
                </a:lnTo>
                <a:lnTo>
                  <a:pt x="18249" y="1329721"/>
                </a:lnTo>
                <a:lnTo>
                  <a:pt x="0" y="1232517"/>
                </a:lnTo>
                <a:lnTo>
                  <a:pt x="0" y="1024133"/>
                </a:lnTo>
                <a:lnTo>
                  <a:pt x="6440" y="986411"/>
                </a:lnTo>
                <a:lnTo>
                  <a:pt x="13358" y="949165"/>
                </a:lnTo>
                <a:lnTo>
                  <a:pt x="19322" y="911920"/>
                </a:lnTo>
                <a:lnTo>
                  <a:pt x="28642" y="822797"/>
                </a:lnTo>
                <a:lnTo>
                  <a:pt x="37025" y="772817"/>
                </a:lnTo>
                <a:lnTo>
                  <a:pt x="48147" y="724302"/>
                </a:lnTo>
                <a:lnTo>
                  <a:pt x="62105" y="677296"/>
                </a:lnTo>
                <a:lnTo>
                  <a:pt x="78997" y="631843"/>
                </a:lnTo>
                <a:lnTo>
                  <a:pt x="98919" y="587987"/>
                </a:lnTo>
                <a:lnTo>
                  <a:pt x="121968" y="545772"/>
                </a:lnTo>
                <a:lnTo>
                  <a:pt x="148243" y="505242"/>
                </a:lnTo>
                <a:lnTo>
                  <a:pt x="177839" y="466442"/>
                </a:lnTo>
                <a:lnTo>
                  <a:pt x="210855" y="429416"/>
                </a:lnTo>
                <a:lnTo>
                  <a:pt x="247387" y="394207"/>
                </a:lnTo>
                <a:lnTo>
                  <a:pt x="287533" y="360860"/>
                </a:lnTo>
                <a:lnTo>
                  <a:pt x="330355" y="331859"/>
                </a:lnTo>
                <a:lnTo>
                  <a:pt x="374802" y="305894"/>
                </a:lnTo>
                <a:lnTo>
                  <a:pt x="420804" y="283034"/>
                </a:lnTo>
                <a:lnTo>
                  <a:pt x="468290" y="263351"/>
                </a:lnTo>
                <a:lnTo>
                  <a:pt x="517190" y="246915"/>
                </a:lnTo>
                <a:lnTo>
                  <a:pt x="616915" y="221359"/>
                </a:lnTo>
                <a:lnTo>
                  <a:pt x="716046" y="197425"/>
                </a:lnTo>
                <a:lnTo>
                  <a:pt x="815393" y="174728"/>
                </a:lnTo>
                <a:lnTo>
                  <a:pt x="914945" y="153250"/>
                </a:lnTo>
                <a:lnTo>
                  <a:pt x="1014693" y="132970"/>
                </a:lnTo>
                <a:lnTo>
                  <a:pt x="1114627" y="113868"/>
                </a:lnTo>
                <a:lnTo>
                  <a:pt x="1214737" y="95924"/>
                </a:lnTo>
                <a:lnTo>
                  <a:pt x="1315012" y="79118"/>
                </a:lnTo>
                <a:lnTo>
                  <a:pt x="1415443" y="63429"/>
                </a:lnTo>
                <a:lnTo>
                  <a:pt x="1516020" y="48839"/>
                </a:lnTo>
                <a:lnTo>
                  <a:pt x="1616732" y="35326"/>
                </a:lnTo>
                <a:lnTo>
                  <a:pt x="1717569" y="22871"/>
                </a:lnTo>
                <a:lnTo>
                  <a:pt x="1916044" y="0"/>
                </a:lnTo>
                <a:lnTo>
                  <a:pt x="3017833" y="0"/>
                </a:lnTo>
                <a:lnTo>
                  <a:pt x="3071269" y="10165"/>
                </a:lnTo>
                <a:lnTo>
                  <a:pt x="3666693" y="53367"/>
                </a:lnTo>
                <a:lnTo>
                  <a:pt x="4237488" y="100063"/>
                </a:lnTo>
                <a:lnTo>
                  <a:pt x="4340998" y="109275"/>
                </a:lnTo>
                <a:lnTo>
                  <a:pt x="4891306" y="170165"/>
                </a:lnTo>
                <a:lnTo>
                  <a:pt x="4993038" y="180728"/>
                </a:lnTo>
                <a:lnTo>
                  <a:pt x="5096092" y="189821"/>
                </a:lnTo>
                <a:lnTo>
                  <a:pt x="5562698" y="223314"/>
                </a:lnTo>
                <a:lnTo>
                  <a:pt x="5668257" y="232328"/>
                </a:lnTo>
                <a:lnTo>
                  <a:pt x="5720992" y="237743"/>
                </a:lnTo>
                <a:lnTo>
                  <a:pt x="5773578" y="243962"/>
                </a:lnTo>
                <a:lnTo>
                  <a:pt x="5827013" y="254048"/>
                </a:lnTo>
                <a:lnTo>
                  <a:pt x="5880449" y="267469"/>
                </a:lnTo>
                <a:lnTo>
                  <a:pt x="5933884" y="281843"/>
                </a:lnTo>
                <a:lnTo>
                  <a:pt x="5987320" y="294788"/>
                </a:lnTo>
                <a:lnTo>
                  <a:pt x="6025488" y="301776"/>
                </a:lnTo>
                <a:lnTo>
                  <a:pt x="6044572" y="304079"/>
                </a:lnTo>
                <a:lnTo>
                  <a:pt x="6251952" y="312577"/>
                </a:lnTo>
                <a:lnTo>
                  <a:pt x="6306083" y="321318"/>
                </a:lnTo>
                <a:lnTo>
                  <a:pt x="6354206" y="339307"/>
                </a:lnTo>
                <a:lnTo>
                  <a:pt x="6396674" y="365626"/>
                </a:lnTo>
                <a:lnTo>
                  <a:pt x="6433840" y="399356"/>
                </a:lnTo>
                <a:lnTo>
                  <a:pt x="6466060" y="439581"/>
                </a:lnTo>
                <a:lnTo>
                  <a:pt x="6493684" y="485383"/>
                </a:lnTo>
                <a:lnTo>
                  <a:pt x="6514448" y="530740"/>
                </a:lnTo>
                <a:lnTo>
                  <a:pt x="6530936" y="578048"/>
                </a:lnTo>
                <a:lnTo>
                  <a:pt x="6543150" y="626820"/>
                </a:lnTo>
                <a:lnTo>
                  <a:pt x="6551089" y="676568"/>
                </a:lnTo>
                <a:lnTo>
                  <a:pt x="6554754" y="726804"/>
                </a:lnTo>
                <a:lnTo>
                  <a:pt x="6568096" y="1038843"/>
                </a:lnTo>
                <a:lnTo>
                  <a:pt x="6573360" y="1194581"/>
                </a:lnTo>
                <a:lnTo>
                  <a:pt x="6576935" y="1350632"/>
                </a:lnTo>
                <a:lnTo>
                  <a:pt x="6577654" y="1402783"/>
                </a:lnTo>
                <a:lnTo>
                  <a:pt x="6576759" y="1451576"/>
                </a:lnTo>
                <a:lnTo>
                  <a:pt x="6574153" y="1500368"/>
                </a:lnTo>
                <a:lnTo>
                  <a:pt x="6569960" y="1549160"/>
                </a:lnTo>
                <a:lnTo>
                  <a:pt x="6564301" y="1597953"/>
                </a:lnTo>
                <a:lnTo>
                  <a:pt x="6557298" y="1646745"/>
                </a:lnTo>
                <a:lnTo>
                  <a:pt x="6547710" y="1691045"/>
                </a:lnTo>
                <a:lnTo>
                  <a:pt x="6528840" y="1731563"/>
                </a:lnTo>
                <a:lnTo>
                  <a:pt x="6501786" y="1766958"/>
                </a:lnTo>
                <a:lnTo>
                  <a:pt x="6467649" y="1795888"/>
                </a:lnTo>
                <a:lnTo>
                  <a:pt x="6427526" y="1817011"/>
                </a:lnTo>
                <a:lnTo>
                  <a:pt x="6378008" y="1837533"/>
                </a:lnTo>
                <a:lnTo>
                  <a:pt x="6327688" y="1855478"/>
                </a:lnTo>
                <a:lnTo>
                  <a:pt x="6276700" y="1870755"/>
                </a:lnTo>
                <a:lnTo>
                  <a:pt x="6225179" y="1883276"/>
                </a:lnTo>
                <a:lnTo>
                  <a:pt x="6173257" y="1892952"/>
                </a:lnTo>
                <a:lnTo>
                  <a:pt x="6121067" y="1899695"/>
                </a:lnTo>
                <a:lnTo>
                  <a:pt x="6068745" y="1903414"/>
                </a:lnTo>
                <a:lnTo>
                  <a:pt x="5962378" y="1909267"/>
                </a:lnTo>
                <a:lnTo>
                  <a:pt x="5856546" y="1913520"/>
                </a:lnTo>
                <a:lnTo>
                  <a:pt x="5803607" y="1914935"/>
                </a:lnTo>
                <a:lnTo>
                  <a:pt x="5750535" y="1915817"/>
                </a:lnTo>
                <a:lnTo>
                  <a:pt x="4610719" y="1911038"/>
                </a:lnTo>
                <a:lnTo>
                  <a:pt x="4450962" y="1912204"/>
                </a:lnTo>
                <a:lnTo>
                  <a:pt x="4078909" y="1918662"/>
                </a:lnTo>
                <a:lnTo>
                  <a:pt x="2270476" y="1941273"/>
                </a:lnTo>
                <a:lnTo>
                  <a:pt x="2070338" y="1945310"/>
                </a:lnTo>
                <a:lnTo>
                  <a:pt x="2021079" y="1947530"/>
                </a:lnTo>
                <a:lnTo>
                  <a:pt x="1971844" y="1950587"/>
                </a:lnTo>
                <a:lnTo>
                  <a:pt x="1922643" y="1954331"/>
                </a:lnTo>
                <a:lnTo>
                  <a:pt x="1824390" y="1963286"/>
                </a:lnTo>
                <a:lnTo>
                  <a:pt x="1628802" y="1982890"/>
                </a:lnTo>
                <a:lnTo>
                  <a:pt x="1580163" y="1987276"/>
                </a:lnTo>
                <a:lnTo>
                  <a:pt x="1576187" y="2015190"/>
                </a:lnTo>
                <a:lnTo>
                  <a:pt x="1580799" y="2039054"/>
                </a:lnTo>
                <a:lnTo>
                  <a:pt x="1590182" y="2060536"/>
                </a:lnTo>
                <a:lnTo>
                  <a:pt x="1600520" y="2081303"/>
                </a:lnTo>
                <a:lnTo>
                  <a:pt x="1725203" y="2371008"/>
                </a:lnTo>
                <a:lnTo>
                  <a:pt x="1740152" y="2414210"/>
                </a:lnTo>
                <a:lnTo>
                  <a:pt x="1753192" y="2457412"/>
                </a:lnTo>
                <a:lnTo>
                  <a:pt x="1757645" y="2490766"/>
                </a:lnTo>
                <a:lnTo>
                  <a:pt x="1753908" y="2505656"/>
                </a:lnTo>
                <a:lnTo>
                  <a:pt x="1743014" y="2518402"/>
                </a:lnTo>
                <a:lnTo>
                  <a:pt x="1726236" y="2526145"/>
                </a:lnTo>
                <a:lnTo>
                  <a:pt x="1708027" y="2526979"/>
                </a:lnTo>
                <a:close/>
              </a:path>
            </a:pathLst>
          </a:custGeom>
          <a:solidFill>
            <a:srgbClr val="F697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795427" y="5158254"/>
            <a:ext cx="921385" cy="256540"/>
          </a:xfrm>
          <a:custGeom>
            <a:avLst/>
            <a:gdLst/>
            <a:ahLst/>
            <a:cxnLst/>
            <a:rect l="l" t="t" r="r" b="b"/>
            <a:pathLst>
              <a:path w="921384" h="256539">
                <a:moveTo>
                  <a:pt x="0" y="108024"/>
                </a:moveTo>
                <a:lnTo>
                  <a:pt x="9626" y="67422"/>
                </a:lnTo>
                <a:lnTo>
                  <a:pt x="35746" y="32836"/>
                </a:lnTo>
                <a:lnTo>
                  <a:pt x="73432" y="8839"/>
                </a:lnTo>
                <a:lnTo>
                  <a:pt x="117754" y="0"/>
                </a:lnTo>
                <a:lnTo>
                  <a:pt x="156973" y="8631"/>
                </a:lnTo>
                <a:lnTo>
                  <a:pt x="191000" y="31434"/>
                </a:lnTo>
                <a:lnTo>
                  <a:pt x="215040" y="63772"/>
                </a:lnTo>
                <a:lnTo>
                  <a:pt x="224294" y="101009"/>
                </a:lnTo>
                <a:lnTo>
                  <a:pt x="214207" y="140965"/>
                </a:lnTo>
                <a:lnTo>
                  <a:pt x="188284" y="176547"/>
                </a:lnTo>
                <a:lnTo>
                  <a:pt x="152241" y="202068"/>
                </a:lnTo>
                <a:lnTo>
                  <a:pt x="111796" y="211839"/>
                </a:lnTo>
                <a:lnTo>
                  <a:pt x="69686" y="203460"/>
                </a:lnTo>
                <a:lnTo>
                  <a:pt x="34082" y="180581"/>
                </a:lnTo>
                <a:lnTo>
                  <a:pt x="9385" y="147377"/>
                </a:lnTo>
                <a:lnTo>
                  <a:pt x="0" y="108024"/>
                </a:lnTo>
                <a:close/>
              </a:path>
              <a:path w="921384" h="256539">
                <a:moveTo>
                  <a:pt x="342048" y="151865"/>
                </a:moveTo>
                <a:lnTo>
                  <a:pt x="351697" y="112167"/>
                </a:lnTo>
                <a:lnTo>
                  <a:pt x="376131" y="79966"/>
                </a:lnTo>
                <a:lnTo>
                  <a:pt x="411735" y="58549"/>
                </a:lnTo>
                <a:lnTo>
                  <a:pt x="454897" y="51206"/>
                </a:lnTo>
                <a:lnTo>
                  <a:pt x="496262" y="59327"/>
                </a:lnTo>
                <a:lnTo>
                  <a:pt x="530596" y="80404"/>
                </a:lnTo>
                <a:lnTo>
                  <a:pt x="554153" y="111082"/>
                </a:lnTo>
                <a:lnTo>
                  <a:pt x="563189" y="148007"/>
                </a:lnTo>
                <a:lnTo>
                  <a:pt x="555588" y="188768"/>
                </a:lnTo>
                <a:lnTo>
                  <a:pt x="533662" y="221309"/>
                </a:lnTo>
                <a:lnTo>
                  <a:pt x="500303" y="242802"/>
                </a:lnTo>
                <a:lnTo>
                  <a:pt x="458401" y="250419"/>
                </a:lnTo>
                <a:lnTo>
                  <a:pt x="410355" y="243060"/>
                </a:lnTo>
                <a:lnTo>
                  <a:pt x="373415" y="222843"/>
                </a:lnTo>
                <a:lnTo>
                  <a:pt x="349879" y="191777"/>
                </a:lnTo>
                <a:lnTo>
                  <a:pt x="342048" y="151865"/>
                </a:lnTo>
                <a:close/>
              </a:path>
              <a:path w="921384" h="256539">
                <a:moveTo>
                  <a:pt x="709330" y="160633"/>
                </a:moveTo>
                <a:lnTo>
                  <a:pt x="717216" y="121598"/>
                </a:lnTo>
                <a:lnTo>
                  <a:pt x="739295" y="90093"/>
                </a:lnTo>
                <a:lnTo>
                  <a:pt x="772413" y="69044"/>
                </a:lnTo>
                <a:lnTo>
                  <a:pt x="813417" y="61377"/>
                </a:lnTo>
                <a:lnTo>
                  <a:pt x="855708" y="70074"/>
                </a:lnTo>
                <a:lnTo>
                  <a:pt x="889686" y="93600"/>
                </a:lnTo>
                <a:lnTo>
                  <a:pt x="912427" y="128898"/>
                </a:lnTo>
                <a:lnTo>
                  <a:pt x="921008" y="172909"/>
                </a:lnTo>
                <a:lnTo>
                  <a:pt x="914295" y="205724"/>
                </a:lnTo>
                <a:lnTo>
                  <a:pt x="894636" y="231831"/>
                </a:lnTo>
                <a:lnTo>
                  <a:pt x="864332" y="249258"/>
                </a:lnTo>
                <a:lnTo>
                  <a:pt x="825683" y="256031"/>
                </a:lnTo>
                <a:lnTo>
                  <a:pt x="779756" y="249411"/>
                </a:lnTo>
                <a:lnTo>
                  <a:pt x="742931" y="229639"/>
                </a:lnTo>
                <a:lnTo>
                  <a:pt x="718393" y="199213"/>
                </a:lnTo>
                <a:lnTo>
                  <a:pt x="709330" y="1606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28600" y="457666"/>
            <a:ext cx="9541510" cy="8561070"/>
            <a:chOff x="212866" y="250634"/>
            <a:chExt cx="9541510" cy="85610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6283" y="457666"/>
              <a:ext cx="8553449" cy="83534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2864" y="250633"/>
              <a:ext cx="9541510" cy="8394700"/>
            </a:xfrm>
            <a:custGeom>
              <a:avLst/>
              <a:gdLst/>
              <a:ahLst/>
              <a:cxnLst/>
              <a:rect l="l" t="t" r="r" b="b"/>
              <a:pathLst>
                <a:path w="9541510" h="8394700">
                  <a:moveTo>
                    <a:pt x="269189" y="1342326"/>
                  </a:moveTo>
                  <a:lnTo>
                    <a:pt x="258076" y="1297152"/>
                  </a:lnTo>
                  <a:lnTo>
                    <a:pt x="229222" y="1257909"/>
                  </a:lnTo>
                  <a:lnTo>
                    <a:pt x="188391" y="1230249"/>
                  </a:lnTo>
                  <a:lnTo>
                    <a:pt x="141325" y="1219771"/>
                  </a:lnTo>
                  <a:lnTo>
                    <a:pt x="98310" y="1226705"/>
                  </a:lnTo>
                  <a:lnTo>
                    <a:pt x="59651" y="1246111"/>
                  </a:lnTo>
                  <a:lnTo>
                    <a:pt x="28359" y="1275168"/>
                  </a:lnTo>
                  <a:lnTo>
                    <a:pt x="7467" y="1311021"/>
                  </a:lnTo>
                  <a:lnTo>
                    <a:pt x="0" y="1350835"/>
                  </a:lnTo>
                  <a:lnTo>
                    <a:pt x="11264" y="1398587"/>
                  </a:lnTo>
                  <a:lnTo>
                    <a:pt x="40894" y="1438871"/>
                  </a:lnTo>
                  <a:lnTo>
                    <a:pt x="83629" y="1466634"/>
                  </a:lnTo>
                  <a:lnTo>
                    <a:pt x="134175" y="1476794"/>
                  </a:lnTo>
                  <a:lnTo>
                    <a:pt x="182714" y="1464945"/>
                  </a:lnTo>
                  <a:lnTo>
                    <a:pt x="225971" y="1433969"/>
                  </a:lnTo>
                  <a:lnTo>
                    <a:pt x="257073" y="1390802"/>
                  </a:lnTo>
                  <a:lnTo>
                    <a:pt x="269189" y="1342326"/>
                  </a:lnTo>
                  <a:close/>
                </a:path>
                <a:path w="9541510" h="8394700">
                  <a:moveTo>
                    <a:pt x="675919" y="1399349"/>
                  </a:moveTo>
                  <a:lnTo>
                    <a:pt x="665073" y="1354543"/>
                  </a:lnTo>
                  <a:lnTo>
                    <a:pt x="636803" y="1317320"/>
                  </a:lnTo>
                  <a:lnTo>
                    <a:pt x="595591" y="1291755"/>
                  </a:lnTo>
                  <a:lnTo>
                    <a:pt x="545947" y="1281899"/>
                  </a:lnTo>
                  <a:lnTo>
                    <a:pt x="494144" y="1290815"/>
                  </a:lnTo>
                  <a:lnTo>
                    <a:pt x="451408" y="1316799"/>
                  </a:lnTo>
                  <a:lnTo>
                    <a:pt x="422084" y="1355864"/>
                  </a:lnTo>
                  <a:lnTo>
                    <a:pt x="410514" y="1404023"/>
                  </a:lnTo>
                  <a:lnTo>
                    <a:pt x="416433" y="1443545"/>
                  </a:lnTo>
                  <a:lnTo>
                    <a:pt x="434771" y="1476514"/>
                  </a:lnTo>
                  <a:lnTo>
                    <a:pt x="464108" y="1501673"/>
                  </a:lnTo>
                  <a:lnTo>
                    <a:pt x="503047" y="1517789"/>
                  </a:lnTo>
                  <a:lnTo>
                    <a:pt x="550151" y="1523606"/>
                  </a:lnTo>
                  <a:lnTo>
                    <a:pt x="600443" y="1514360"/>
                  </a:lnTo>
                  <a:lnTo>
                    <a:pt x="640473" y="1488287"/>
                  </a:lnTo>
                  <a:lnTo>
                    <a:pt x="666788" y="1448803"/>
                  </a:lnTo>
                  <a:lnTo>
                    <a:pt x="675919" y="1399349"/>
                  </a:lnTo>
                  <a:close/>
                </a:path>
                <a:path w="9541510" h="8394700">
                  <a:moveTo>
                    <a:pt x="1105357" y="1429562"/>
                  </a:moveTo>
                  <a:lnTo>
                    <a:pt x="1098588" y="1386116"/>
                  </a:lnTo>
                  <a:lnTo>
                    <a:pt x="1080490" y="1348955"/>
                  </a:lnTo>
                  <a:lnTo>
                    <a:pt x="1052880" y="1319999"/>
                  </a:lnTo>
                  <a:lnTo>
                    <a:pt x="1017524" y="1301127"/>
                  </a:lnTo>
                  <a:lnTo>
                    <a:pt x="976223" y="1294244"/>
                  </a:lnTo>
                  <a:lnTo>
                    <a:pt x="927023" y="1303540"/>
                  </a:lnTo>
                  <a:lnTo>
                    <a:pt x="887272" y="1329080"/>
                  </a:lnTo>
                  <a:lnTo>
                    <a:pt x="860767" y="1367307"/>
                  </a:lnTo>
                  <a:lnTo>
                    <a:pt x="851306" y="1414665"/>
                  </a:lnTo>
                  <a:lnTo>
                    <a:pt x="862190" y="1461477"/>
                  </a:lnTo>
                  <a:lnTo>
                    <a:pt x="891628" y="1498396"/>
                  </a:lnTo>
                  <a:lnTo>
                    <a:pt x="935824" y="1522374"/>
                  </a:lnTo>
                  <a:lnTo>
                    <a:pt x="990955" y="1530413"/>
                  </a:lnTo>
                  <a:lnTo>
                    <a:pt x="1037336" y="1522196"/>
                  </a:lnTo>
                  <a:lnTo>
                    <a:pt x="1073708" y="1501051"/>
                  </a:lnTo>
                  <a:lnTo>
                    <a:pt x="1097305" y="1469377"/>
                  </a:lnTo>
                  <a:lnTo>
                    <a:pt x="1105357" y="1429562"/>
                  </a:lnTo>
                  <a:close/>
                </a:path>
                <a:path w="9541510" h="8394700">
                  <a:moveTo>
                    <a:pt x="1110335" y="587489"/>
                  </a:moveTo>
                  <a:lnTo>
                    <a:pt x="1097826" y="541718"/>
                  </a:lnTo>
                  <a:lnTo>
                    <a:pt x="1070800" y="502526"/>
                  </a:lnTo>
                  <a:lnTo>
                    <a:pt x="1070800" y="570572"/>
                  </a:lnTo>
                  <a:lnTo>
                    <a:pt x="1067587" y="583831"/>
                  </a:lnTo>
                  <a:lnTo>
                    <a:pt x="1063548" y="572668"/>
                  </a:lnTo>
                  <a:lnTo>
                    <a:pt x="1056868" y="552437"/>
                  </a:lnTo>
                  <a:lnTo>
                    <a:pt x="1053566" y="542290"/>
                  </a:lnTo>
                  <a:lnTo>
                    <a:pt x="1063625" y="549135"/>
                  </a:lnTo>
                  <a:lnTo>
                    <a:pt x="1069543" y="558952"/>
                  </a:lnTo>
                  <a:lnTo>
                    <a:pt x="1070800" y="570572"/>
                  </a:lnTo>
                  <a:lnTo>
                    <a:pt x="1070800" y="502526"/>
                  </a:lnTo>
                  <a:lnTo>
                    <a:pt x="1033614" y="469023"/>
                  </a:lnTo>
                  <a:lnTo>
                    <a:pt x="1004252" y="450037"/>
                  </a:lnTo>
                  <a:lnTo>
                    <a:pt x="1004252" y="613791"/>
                  </a:lnTo>
                  <a:lnTo>
                    <a:pt x="985697" y="588035"/>
                  </a:lnTo>
                  <a:lnTo>
                    <a:pt x="988085" y="589445"/>
                  </a:lnTo>
                  <a:lnTo>
                    <a:pt x="992860" y="592264"/>
                  </a:lnTo>
                  <a:lnTo>
                    <a:pt x="998220" y="597801"/>
                  </a:lnTo>
                  <a:lnTo>
                    <a:pt x="1002512" y="605663"/>
                  </a:lnTo>
                  <a:lnTo>
                    <a:pt x="1004252" y="613791"/>
                  </a:lnTo>
                  <a:lnTo>
                    <a:pt x="1004252" y="450037"/>
                  </a:lnTo>
                  <a:lnTo>
                    <a:pt x="981976" y="437337"/>
                  </a:lnTo>
                  <a:lnTo>
                    <a:pt x="966381" y="429564"/>
                  </a:lnTo>
                  <a:lnTo>
                    <a:pt x="966381" y="609777"/>
                  </a:lnTo>
                  <a:lnTo>
                    <a:pt x="920102" y="596138"/>
                  </a:lnTo>
                  <a:lnTo>
                    <a:pt x="878103" y="577875"/>
                  </a:lnTo>
                  <a:lnTo>
                    <a:pt x="838301" y="553326"/>
                  </a:lnTo>
                  <a:lnTo>
                    <a:pt x="800887" y="523925"/>
                  </a:lnTo>
                  <a:lnTo>
                    <a:pt x="803833" y="524929"/>
                  </a:lnTo>
                  <a:lnTo>
                    <a:pt x="806996" y="525780"/>
                  </a:lnTo>
                  <a:lnTo>
                    <a:pt x="809205" y="525767"/>
                  </a:lnTo>
                  <a:lnTo>
                    <a:pt x="812571" y="526465"/>
                  </a:lnTo>
                  <a:lnTo>
                    <a:pt x="817422" y="529234"/>
                  </a:lnTo>
                  <a:lnTo>
                    <a:pt x="819315" y="527875"/>
                  </a:lnTo>
                  <a:lnTo>
                    <a:pt x="826135" y="524522"/>
                  </a:lnTo>
                  <a:lnTo>
                    <a:pt x="832535" y="523049"/>
                  </a:lnTo>
                  <a:lnTo>
                    <a:pt x="839470" y="524319"/>
                  </a:lnTo>
                  <a:lnTo>
                    <a:pt x="846442" y="527126"/>
                  </a:lnTo>
                  <a:lnTo>
                    <a:pt x="850963" y="528548"/>
                  </a:lnTo>
                  <a:lnTo>
                    <a:pt x="869048" y="545274"/>
                  </a:lnTo>
                  <a:lnTo>
                    <a:pt x="871143" y="543763"/>
                  </a:lnTo>
                  <a:lnTo>
                    <a:pt x="870280" y="541248"/>
                  </a:lnTo>
                  <a:lnTo>
                    <a:pt x="868476" y="537857"/>
                  </a:lnTo>
                  <a:lnTo>
                    <a:pt x="867092" y="534162"/>
                  </a:lnTo>
                  <a:lnTo>
                    <a:pt x="910717" y="549694"/>
                  </a:lnTo>
                  <a:lnTo>
                    <a:pt x="917003" y="556120"/>
                  </a:lnTo>
                  <a:lnTo>
                    <a:pt x="926045" y="560565"/>
                  </a:lnTo>
                  <a:lnTo>
                    <a:pt x="935456" y="564743"/>
                  </a:lnTo>
                  <a:lnTo>
                    <a:pt x="943546" y="571436"/>
                  </a:lnTo>
                  <a:lnTo>
                    <a:pt x="942632" y="576795"/>
                  </a:lnTo>
                  <a:lnTo>
                    <a:pt x="962672" y="604621"/>
                  </a:lnTo>
                  <a:lnTo>
                    <a:pt x="966381" y="609777"/>
                  </a:lnTo>
                  <a:lnTo>
                    <a:pt x="966381" y="429564"/>
                  </a:lnTo>
                  <a:lnTo>
                    <a:pt x="948601" y="420687"/>
                  </a:lnTo>
                  <a:lnTo>
                    <a:pt x="914882" y="407403"/>
                  </a:lnTo>
                  <a:lnTo>
                    <a:pt x="880160" y="396417"/>
                  </a:lnTo>
                  <a:lnTo>
                    <a:pt x="868172" y="392531"/>
                  </a:lnTo>
                  <a:lnTo>
                    <a:pt x="856767" y="389775"/>
                  </a:lnTo>
                  <a:lnTo>
                    <a:pt x="832015" y="382562"/>
                  </a:lnTo>
                  <a:lnTo>
                    <a:pt x="849642" y="362051"/>
                  </a:lnTo>
                  <a:lnTo>
                    <a:pt x="865733" y="341071"/>
                  </a:lnTo>
                  <a:lnTo>
                    <a:pt x="898690" y="295427"/>
                  </a:lnTo>
                  <a:lnTo>
                    <a:pt x="928090" y="247650"/>
                  </a:lnTo>
                  <a:lnTo>
                    <a:pt x="952690" y="197078"/>
                  </a:lnTo>
                  <a:lnTo>
                    <a:pt x="971931" y="144081"/>
                  </a:lnTo>
                  <a:lnTo>
                    <a:pt x="980605" y="98717"/>
                  </a:lnTo>
                  <a:lnTo>
                    <a:pt x="979766" y="75844"/>
                  </a:lnTo>
                  <a:lnTo>
                    <a:pt x="959840" y="27597"/>
                  </a:lnTo>
                  <a:lnTo>
                    <a:pt x="918083" y="1320"/>
                  </a:lnTo>
                  <a:lnTo>
                    <a:pt x="889495" y="0"/>
                  </a:lnTo>
                  <a:lnTo>
                    <a:pt x="873429" y="2184"/>
                  </a:lnTo>
                  <a:lnTo>
                    <a:pt x="857605" y="5753"/>
                  </a:lnTo>
                  <a:lnTo>
                    <a:pt x="850607" y="8585"/>
                  </a:lnTo>
                  <a:lnTo>
                    <a:pt x="850607" y="164160"/>
                  </a:lnTo>
                  <a:lnTo>
                    <a:pt x="840016" y="206209"/>
                  </a:lnTo>
                  <a:lnTo>
                    <a:pt x="822896" y="245148"/>
                  </a:lnTo>
                  <a:lnTo>
                    <a:pt x="799871" y="280517"/>
                  </a:lnTo>
                  <a:lnTo>
                    <a:pt x="773785" y="314947"/>
                  </a:lnTo>
                  <a:lnTo>
                    <a:pt x="725106" y="368782"/>
                  </a:lnTo>
                  <a:lnTo>
                    <a:pt x="710920" y="375869"/>
                  </a:lnTo>
                  <a:lnTo>
                    <a:pt x="702538" y="375640"/>
                  </a:lnTo>
                  <a:lnTo>
                    <a:pt x="694766" y="376555"/>
                  </a:lnTo>
                  <a:lnTo>
                    <a:pt x="694131" y="376999"/>
                  </a:lnTo>
                  <a:lnTo>
                    <a:pt x="691908" y="373913"/>
                  </a:lnTo>
                  <a:lnTo>
                    <a:pt x="690841" y="371551"/>
                  </a:lnTo>
                  <a:lnTo>
                    <a:pt x="684923" y="357022"/>
                  </a:lnTo>
                  <a:lnTo>
                    <a:pt x="678307" y="341452"/>
                  </a:lnTo>
                  <a:lnTo>
                    <a:pt x="671766" y="325818"/>
                  </a:lnTo>
                  <a:lnTo>
                    <a:pt x="666089" y="311124"/>
                  </a:lnTo>
                  <a:lnTo>
                    <a:pt x="665238" y="308610"/>
                  </a:lnTo>
                  <a:lnTo>
                    <a:pt x="665429" y="305346"/>
                  </a:lnTo>
                  <a:lnTo>
                    <a:pt x="691984" y="262737"/>
                  </a:lnTo>
                  <a:lnTo>
                    <a:pt x="748157" y="194119"/>
                  </a:lnTo>
                  <a:lnTo>
                    <a:pt x="776884" y="162471"/>
                  </a:lnTo>
                  <a:lnTo>
                    <a:pt x="782332" y="158559"/>
                  </a:lnTo>
                  <a:lnTo>
                    <a:pt x="781469" y="156044"/>
                  </a:lnTo>
                  <a:lnTo>
                    <a:pt x="804100" y="146011"/>
                  </a:lnTo>
                  <a:lnTo>
                    <a:pt x="816025" y="142113"/>
                  </a:lnTo>
                  <a:lnTo>
                    <a:pt x="827430" y="138595"/>
                  </a:lnTo>
                  <a:lnTo>
                    <a:pt x="837844" y="138925"/>
                  </a:lnTo>
                  <a:lnTo>
                    <a:pt x="845680" y="144233"/>
                  </a:lnTo>
                  <a:lnTo>
                    <a:pt x="850366" y="153377"/>
                  </a:lnTo>
                  <a:lnTo>
                    <a:pt x="850607" y="164160"/>
                  </a:lnTo>
                  <a:lnTo>
                    <a:pt x="850607" y="8585"/>
                  </a:lnTo>
                  <a:lnTo>
                    <a:pt x="788276" y="41592"/>
                  </a:lnTo>
                  <a:lnTo>
                    <a:pt x="752259" y="69088"/>
                  </a:lnTo>
                  <a:lnTo>
                    <a:pt x="719683" y="100380"/>
                  </a:lnTo>
                  <a:lnTo>
                    <a:pt x="689698" y="134480"/>
                  </a:lnTo>
                  <a:lnTo>
                    <a:pt x="650392" y="184696"/>
                  </a:lnTo>
                  <a:lnTo>
                    <a:pt x="632307" y="211353"/>
                  </a:lnTo>
                  <a:lnTo>
                    <a:pt x="632307" y="743915"/>
                  </a:lnTo>
                  <a:lnTo>
                    <a:pt x="628091" y="793915"/>
                  </a:lnTo>
                  <a:lnTo>
                    <a:pt x="624814" y="810348"/>
                  </a:lnTo>
                  <a:lnTo>
                    <a:pt x="618261" y="843241"/>
                  </a:lnTo>
                  <a:lnTo>
                    <a:pt x="600951" y="890143"/>
                  </a:lnTo>
                  <a:lnTo>
                    <a:pt x="578802" y="929563"/>
                  </a:lnTo>
                  <a:lnTo>
                    <a:pt x="557669" y="947902"/>
                  </a:lnTo>
                  <a:lnTo>
                    <a:pt x="553326" y="944778"/>
                  </a:lnTo>
                  <a:lnTo>
                    <a:pt x="550646" y="937310"/>
                  </a:lnTo>
                  <a:lnTo>
                    <a:pt x="549795" y="930097"/>
                  </a:lnTo>
                  <a:lnTo>
                    <a:pt x="549351" y="922604"/>
                  </a:lnTo>
                  <a:lnTo>
                    <a:pt x="549287" y="914819"/>
                  </a:lnTo>
                  <a:lnTo>
                    <a:pt x="550367" y="907783"/>
                  </a:lnTo>
                  <a:lnTo>
                    <a:pt x="557860" y="863257"/>
                  </a:lnTo>
                  <a:lnTo>
                    <a:pt x="569023" y="820801"/>
                  </a:lnTo>
                  <a:lnTo>
                    <a:pt x="581469" y="777392"/>
                  </a:lnTo>
                  <a:lnTo>
                    <a:pt x="596557" y="735228"/>
                  </a:lnTo>
                  <a:lnTo>
                    <a:pt x="610374" y="701802"/>
                  </a:lnTo>
                  <a:lnTo>
                    <a:pt x="616978" y="684530"/>
                  </a:lnTo>
                  <a:lnTo>
                    <a:pt x="624344" y="668274"/>
                  </a:lnTo>
                  <a:lnTo>
                    <a:pt x="627049" y="663194"/>
                  </a:lnTo>
                  <a:lnTo>
                    <a:pt x="629145" y="661682"/>
                  </a:lnTo>
                  <a:lnTo>
                    <a:pt x="631113" y="679043"/>
                  </a:lnTo>
                  <a:lnTo>
                    <a:pt x="632066" y="694004"/>
                  </a:lnTo>
                  <a:lnTo>
                    <a:pt x="632307" y="743915"/>
                  </a:lnTo>
                  <a:lnTo>
                    <a:pt x="632307" y="211353"/>
                  </a:lnTo>
                  <a:lnTo>
                    <a:pt x="619239" y="230606"/>
                  </a:lnTo>
                  <a:lnTo>
                    <a:pt x="614908" y="225907"/>
                  </a:lnTo>
                  <a:lnTo>
                    <a:pt x="610349" y="221361"/>
                  </a:lnTo>
                  <a:lnTo>
                    <a:pt x="605802" y="215239"/>
                  </a:lnTo>
                  <a:lnTo>
                    <a:pt x="575716" y="180568"/>
                  </a:lnTo>
                  <a:lnTo>
                    <a:pt x="543242" y="147612"/>
                  </a:lnTo>
                  <a:lnTo>
                    <a:pt x="540943" y="145567"/>
                  </a:lnTo>
                  <a:lnTo>
                    <a:pt x="540943" y="200926"/>
                  </a:lnTo>
                  <a:lnTo>
                    <a:pt x="519963" y="216039"/>
                  </a:lnTo>
                  <a:lnTo>
                    <a:pt x="519963" y="549376"/>
                  </a:lnTo>
                  <a:lnTo>
                    <a:pt x="484289" y="570369"/>
                  </a:lnTo>
                  <a:lnTo>
                    <a:pt x="427545" y="597141"/>
                  </a:lnTo>
                  <a:lnTo>
                    <a:pt x="381558" y="611479"/>
                  </a:lnTo>
                  <a:lnTo>
                    <a:pt x="334213" y="620534"/>
                  </a:lnTo>
                  <a:lnTo>
                    <a:pt x="286029" y="625500"/>
                  </a:lnTo>
                  <a:lnTo>
                    <a:pt x="242404" y="627176"/>
                  </a:lnTo>
                  <a:lnTo>
                    <a:pt x="199517" y="629894"/>
                  </a:lnTo>
                  <a:lnTo>
                    <a:pt x="235458" y="604012"/>
                  </a:lnTo>
                  <a:lnTo>
                    <a:pt x="280441" y="584136"/>
                  </a:lnTo>
                  <a:lnTo>
                    <a:pt x="326720" y="569595"/>
                  </a:lnTo>
                  <a:lnTo>
                    <a:pt x="373786" y="559168"/>
                  </a:lnTo>
                  <a:lnTo>
                    <a:pt x="421132" y="551688"/>
                  </a:lnTo>
                  <a:lnTo>
                    <a:pt x="469747" y="547979"/>
                  </a:lnTo>
                  <a:lnTo>
                    <a:pt x="476681" y="547674"/>
                  </a:lnTo>
                  <a:lnTo>
                    <a:pt x="518363" y="545833"/>
                  </a:lnTo>
                  <a:lnTo>
                    <a:pt x="519963" y="549376"/>
                  </a:lnTo>
                  <a:lnTo>
                    <a:pt x="519963" y="216039"/>
                  </a:lnTo>
                  <a:lnTo>
                    <a:pt x="482981" y="242658"/>
                  </a:lnTo>
                  <a:lnTo>
                    <a:pt x="482981" y="358470"/>
                  </a:lnTo>
                  <a:lnTo>
                    <a:pt x="456971" y="344487"/>
                  </a:lnTo>
                  <a:lnTo>
                    <a:pt x="456971" y="388150"/>
                  </a:lnTo>
                  <a:lnTo>
                    <a:pt x="454787" y="391287"/>
                  </a:lnTo>
                  <a:lnTo>
                    <a:pt x="406438" y="353783"/>
                  </a:lnTo>
                  <a:lnTo>
                    <a:pt x="406438" y="394804"/>
                  </a:lnTo>
                  <a:lnTo>
                    <a:pt x="404456" y="397802"/>
                  </a:lnTo>
                  <a:lnTo>
                    <a:pt x="392049" y="389521"/>
                  </a:lnTo>
                  <a:lnTo>
                    <a:pt x="383006" y="381939"/>
                  </a:lnTo>
                  <a:lnTo>
                    <a:pt x="383006" y="397598"/>
                  </a:lnTo>
                  <a:lnTo>
                    <a:pt x="369595" y="393166"/>
                  </a:lnTo>
                  <a:lnTo>
                    <a:pt x="348475" y="378637"/>
                  </a:lnTo>
                  <a:lnTo>
                    <a:pt x="327406" y="360946"/>
                  </a:lnTo>
                  <a:lnTo>
                    <a:pt x="312661" y="344957"/>
                  </a:lnTo>
                  <a:lnTo>
                    <a:pt x="329844" y="357632"/>
                  </a:lnTo>
                  <a:lnTo>
                    <a:pt x="344728" y="368820"/>
                  </a:lnTo>
                  <a:lnTo>
                    <a:pt x="383006" y="397598"/>
                  </a:lnTo>
                  <a:lnTo>
                    <a:pt x="383006" y="381939"/>
                  </a:lnTo>
                  <a:lnTo>
                    <a:pt x="380009" y="379412"/>
                  </a:lnTo>
                  <a:lnTo>
                    <a:pt x="369570" y="369722"/>
                  </a:lnTo>
                  <a:lnTo>
                    <a:pt x="359003" y="358533"/>
                  </a:lnTo>
                  <a:lnTo>
                    <a:pt x="361124" y="360146"/>
                  </a:lnTo>
                  <a:lnTo>
                    <a:pt x="370662" y="367360"/>
                  </a:lnTo>
                  <a:lnTo>
                    <a:pt x="394779" y="385991"/>
                  </a:lnTo>
                  <a:lnTo>
                    <a:pt x="406438" y="394804"/>
                  </a:lnTo>
                  <a:lnTo>
                    <a:pt x="406438" y="353783"/>
                  </a:lnTo>
                  <a:lnTo>
                    <a:pt x="389928" y="340969"/>
                  </a:lnTo>
                  <a:lnTo>
                    <a:pt x="391693" y="338124"/>
                  </a:lnTo>
                  <a:lnTo>
                    <a:pt x="449605" y="382498"/>
                  </a:lnTo>
                  <a:lnTo>
                    <a:pt x="456971" y="388150"/>
                  </a:lnTo>
                  <a:lnTo>
                    <a:pt x="456971" y="344487"/>
                  </a:lnTo>
                  <a:lnTo>
                    <a:pt x="455612" y="343750"/>
                  </a:lnTo>
                  <a:lnTo>
                    <a:pt x="416585" y="315506"/>
                  </a:lnTo>
                  <a:lnTo>
                    <a:pt x="378752" y="283286"/>
                  </a:lnTo>
                  <a:lnTo>
                    <a:pt x="356425" y="258673"/>
                  </a:lnTo>
                  <a:lnTo>
                    <a:pt x="433184" y="319201"/>
                  </a:lnTo>
                  <a:lnTo>
                    <a:pt x="463270" y="342925"/>
                  </a:lnTo>
                  <a:lnTo>
                    <a:pt x="482981" y="358470"/>
                  </a:lnTo>
                  <a:lnTo>
                    <a:pt x="482981" y="242658"/>
                  </a:lnTo>
                  <a:lnTo>
                    <a:pt x="436816" y="275894"/>
                  </a:lnTo>
                  <a:lnTo>
                    <a:pt x="459930" y="299948"/>
                  </a:lnTo>
                  <a:lnTo>
                    <a:pt x="438746" y="287032"/>
                  </a:lnTo>
                  <a:lnTo>
                    <a:pt x="406171" y="260413"/>
                  </a:lnTo>
                  <a:lnTo>
                    <a:pt x="374142" y="230263"/>
                  </a:lnTo>
                  <a:lnTo>
                    <a:pt x="356133" y="208800"/>
                  </a:lnTo>
                  <a:lnTo>
                    <a:pt x="383971" y="227876"/>
                  </a:lnTo>
                  <a:lnTo>
                    <a:pt x="409994" y="249834"/>
                  </a:lnTo>
                  <a:lnTo>
                    <a:pt x="435038" y="274053"/>
                  </a:lnTo>
                  <a:lnTo>
                    <a:pt x="436816" y="275894"/>
                  </a:lnTo>
                  <a:lnTo>
                    <a:pt x="537171" y="203631"/>
                  </a:lnTo>
                  <a:lnTo>
                    <a:pt x="494068" y="161112"/>
                  </a:lnTo>
                  <a:lnTo>
                    <a:pt x="445858" y="125412"/>
                  </a:lnTo>
                  <a:lnTo>
                    <a:pt x="393598" y="94183"/>
                  </a:lnTo>
                  <a:lnTo>
                    <a:pt x="366928" y="78955"/>
                  </a:lnTo>
                  <a:lnTo>
                    <a:pt x="359295" y="74498"/>
                  </a:lnTo>
                  <a:lnTo>
                    <a:pt x="359295" y="192443"/>
                  </a:lnTo>
                  <a:lnTo>
                    <a:pt x="358355" y="194678"/>
                  </a:lnTo>
                  <a:lnTo>
                    <a:pt x="352107" y="191363"/>
                  </a:lnTo>
                  <a:lnTo>
                    <a:pt x="339509" y="184772"/>
                  </a:lnTo>
                  <a:lnTo>
                    <a:pt x="333248" y="181457"/>
                  </a:lnTo>
                  <a:lnTo>
                    <a:pt x="335445" y="178308"/>
                  </a:lnTo>
                  <a:lnTo>
                    <a:pt x="341388" y="181864"/>
                  </a:lnTo>
                  <a:lnTo>
                    <a:pt x="353352" y="188899"/>
                  </a:lnTo>
                  <a:lnTo>
                    <a:pt x="359295" y="192443"/>
                  </a:lnTo>
                  <a:lnTo>
                    <a:pt x="359295" y="74498"/>
                  </a:lnTo>
                  <a:lnTo>
                    <a:pt x="340550" y="63525"/>
                  </a:lnTo>
                  <a:lnTo>
                    <a:pt x="347916" y="64477"/>
                  </a:lnTo>
                  <a:lnTo>
                    <a:pt x="391096" y="81889"/>
                  </a:lnTo>
                  <a:lnTo>
                    <a:pt x="442645" y="115201"/>
                  </a:lnTo>
                  <a:lnTo>
                    <a:pt x="466826" y="133781"/>
                  </a:lnTo>
                  <a:lnTo>
                    <a:pt x="474319" y="139344"/>
                  </a:lnTo>
                  <a:lnTo>
                    <a:pt x="504456" y="163029"/>
                  </a:lnTo>
                  <a:lnTo>
                    <a:pt x="517779" y="176898"/>
                  </a:lnTo>
                  <a:lnTo>
                    <a:pt x="524852" y="184327"/>
                  </a:lnTo>
                  <a:lnTo>
                    <a:pt x="528459" y="187998"/>
                  </a:lnTo>
                  <a:lnTo>
                    <a:pt x="532676" y="191223"/>
                  </a:lnTo>
                  <a:lnTo>
                    <a:pt x="536486" y="194741"/>
                  </a:lnTo>
                  <a:lnTo>
                    <a:pt x="538175" y="196646"/>
                  </a:lnTo>
                  <a:lnTo>
                    <a:pt x="539661" y="198704"/>
                  </a:lnTo>
                  <a:lnTo>
                    <a:pt x="540943" y="200926"/>
                  </a:lnTo>
                  <a:lnTo>
                    <a:pt x="540943" y="145567"/>
                  </a:lnTo>
                  <a:lnTo>
                    <a:pt x="508317" y="116420"/>
                  </a:lnTo>
                  <a:lnTo>
                    <a:pt x="471512" y="88150"/>
                  </a:lnTo>
                  <a:lnTo>
                    <a:pt x="431914" y="61887"/>
                  </a:lnTo>
                  <a:lnTo>
                    <a:pt x="387223" y="37744"/>
                  </a:lnTo>
                  <a:lnTo>
                    <a:pt x="339991" y="21666"/>
                  </a:lnTo>
                  <a:lnTo>
                    <a:pt x="317830" y="18846"/>
                  </a:lnTo>
                  <a:lnTo>
                    <a:pt x="297027" y="21297"/>
                  </a:lnTo>
                  <a:lnTo>
                    <a:pt x="261467" y="43789"/>
                  </a:lnTo>
                  <a:lnTo>
                    <a:pt x="237998" y="76339"/>
                  </a:lnTo>
                  <a:lnTo>
                    <a:pt x="223494" y="113385"/>
                  </a:lnTo>
                  <a:lnTo>
                    <a:pt x="220027" y="150317"/>
                  </a:lnTo>
                  <a:lnTo>
                    <a:pt x="219964" y="151917"/>
                  </a:lnTo>
                  <a:lnTo>
                    <a:pt x="221957" y="191173"/>
                  </a:lnTo>
                  <a:lnTo>
                    <a:pt x="233692" y="251587"/>
                  </a:lnTo>
                  <a:lnTo>
                    <a:pt x="248856" y="286054"/>
                  </a:lnTo>
                  <a:lnTo>
                    <a:pt x="250532" y="289547"/>
                  </a:lnTo>
                  <a:lnTo>
                    <a:pt x="255663" y="296799"/>
                  </a:lnTo>
                  <a:lnTo>
                    <a:pt x="271932" y="319506"/>
                  </a:lnTo>
                  <a:lnTo>
                    <a:pt x="289979" y="339382"/>
                  </a:lnTo>
                  <a:lnTo>
                    <a:pt x="302958" y="351942"/>
                  </a:lnTo>
                  <a:lnTo>
                    <a:pt x="310375" y="359130"/>
                  </a:lnTo>
                  <a:lnTo>
                    <a:pt x="331216" y="376986"/>
                  </a:lnTo>
                  <a:lnTo>
                    <a:pt x="352907" y="394233"/>
                  </a:lnTo>
                  <a:lnTo>
                    <a:pt x="355981" y="396722"/>
                  </a:lnTo>
                  <a:lnTo>
                    <a:pt x="358825" y="399351"/>
                  </a:lnTo>
                  <a:lnTo>
                    <a:pt x="362102" y="401688"/>
                  </a:lnTo>
                  <a:lnTo>
                    <a:pt x="349516" y="404495"/>
                  </a:lnTo>
                  <a:lnTo>
                    <a:pt x="338112" y="408012"/>
                  </a:lnTo>
                  <a:lnTo>
                    <a:pt x="326199" y="410337"/>
                  </a:lnTo>
                  <a:lnTo>
                    <a:pt x="315061" y="413651"/>
                  </a:lnTo>
                  <a:lnTo>
                    <a:pt x="267030" y="432587"/>
                  </a:lnTo>
                  <a:lnTo>
                    <a:pt x="221678" y="455866"/>
                  </a:lnTo>
                  <a:lnTo>
                    <a:pt x="178282" y="482422"/>
                  </a:lnTo>
                  <a:lnTo>
                    <a:pt x="137566" y="513308"/>
                  </a:lnTo>
                  <a:lnTo>
                    <a:pt x="98818" y="547471"/>
                  </a:lnTo>
                  <a:lnTo>
                    <a:pt x="60210" y="597179"/>
                  </a:lnTo>
                  <a:lnTo>
                    <a:pt x="47472" y="628269"/>
                  </a:lnTo>
                  <a:lnTo>
                    <a:pt x="44107" y="641642"/>
                  </a:lnTo>
                  <a:lnTo>
                    <a:pt x="40271" y="656932"/>
                  </a:lnTo>
                  <a:lnTo>
                    <a:pt x="40081" y="660196"/>
                  </a:lnTo>
                  <a:lnTo>
                    <a:pt x="40855" y="667461"/>
                  </a:lnTo>
                  <a:lnTo>
                    <a:pt x="40474" y="674001"/>
                  </a:lnTo>
                  <a:lnTo>
                    <a:pt x="40513" y="680224"/>
                  </a:lnTo>
                  <a:lnTo>
                    <a:pt x="37134" y="699884"/>
                  </a:lnTo>
                  <a:lnTo>
                    <a:pt x="37439" y="712177"/>
                  </a:lnTo>
                  <a:lnTo>
                    <a:pt x="58369" y="744054"/>
                  </a:lnTo>
                  <a:lnTo>
                    <a:pt x="97764" y="761072"/>
                  </a:lnTo>
                  <a:lnTo>
                    <a:pt x="138531" y="764578"/>
                  </a:lnTo>
                  <a:lnTo>
                    <a:pt x="151409" y="763130"/>
                  </a:lnTo>
                  <a:lnTo>
                    <a:pt x="173964" y="760971"/>
                  </a:lnTo>
                  <a:lnTo>
                    <a:pt x="196062" y="757580"/>
                  </a:lnTo>
                  <a:lnTo>
                    <a:pt x="217576" y="753046"/>
                  </a:lnTo>
                  <a:lnTo>
                    <a:pt x="239864" y="749515"/>
                  </a:lnTo>
                  <a:lnTo>
                    <a:pt x="242862" y="748919"/>
                  </a:lnTo>
                  <a:lnTo>
                    <a:pt x="293763" y="738873"/>
                  </a:lnTo>
                  <a:lnTo>
                    <a:pt x="346443" y="724408"/>
                  </a:lnTo>
                  <a:lnTo>
                    <a:pt x="398005" y="706056"/>
                  </a:lnTo>
                  <a:lnTo>
                    <a:pt x="448525" y="683768"/>
                  </a:lnTo>
                  <a:lnTo>
                    <a:pt x="457885" y="678586"/>
                  </a:lnTo>
                  <a:lnTo>
                    <a:pt x="468045" y="674395"/>
                  </a:lnTo>
                  <a:lnTo>
                    <a:pt x="488365" y="664464"/>
                  </a:lnTo>
                  <a:lnTo>
                    <a:pt x="486816" y="670267"/>
                  </a:lnTo>
                  <a:lnTo>
                    <a:pt x="473976" y="699858"/>
                  </a:lnTo>
                  <a:lnTo>
                    <a:pt x="460400" y="728421"/>
                  </a:lnTo>
                  <a:lnTo>
                    <a:pt x="435038" y="787374"/>
                  </a:lnTo>
                  <a:lnTo>
                    <a:pt x="428828" y="805942"/>
                  </a:lnTo>
                  <a:lnTo>
                    <a:pt x="421919" y="826554"/>
                  </a:lnTo>
                  <a:lnTo>
                    <a:pt x="411480" y="865378"/>
                  </a:lnTo>
                  <a:lnTo>
                    <a:pt x="404152" y="905078"/>
                  </a:lnTo>
                  <a:lnTo>
                    <a:pt x="399694" y="945857"/>
                  </a:lnTo>
                  <a:lnTo>
                    <a:pt x="398526" y="963917"/>
                  </a:lnTo>
                  <a:lnTo>
                    <a:pt x="400621" y="982751"/>
                  </a:lnTo>
                  <a:lnTo>
                    <a:pt x="412648" y="1019479"/>
                  </a:lnTo>
                  <a:lnTo>
                    <a:pt x="431596" y="1041819"/>
                  </a:lnTo>
                  <a:lnTo>
                    <a:pt x="438873" y="1045972"/>
                  </a:lnTo>
                  <a:lnTo>
                    <a:pt x="452780" y="1050048"/>
                  </a:lnTo>
                  <a:lnTo>
                    <a:pt x="464870" y="1050734"/>
                  </a:lnTo>
                  <a:lnTo>
                    <a:pt x="477189" y="1051255"/>
                  </a:lnTo>
                  <a:lnTo>
                    <a:pt x="489813" y="1051547"/>
                  </a:lnTo>
                  <a:lnTo>
                    <a:pt x="502107" y="1050518"/>
                  </a:lnTo>
                  <a:lnTo>
                    <a:pt x="550722" y="1040549"/>
                  </a:lnTo>
                  <a:lnTo>
                    <a:pt x="595287" y="1024102"/>
                  </a:lnTo>
                  <a:lnTo>
                    <a:pt x="636524" y="1002245"/>
                  </a:lnTo>
                  <a:lnTo>
                    <a:pt x="674382" y="974979"/>
                  </a:lnTo>
                  <a:lnTo>
                    <a:pt x="708126" y="941298"/>
                  </a:lnTo>
                  <a:lnTo>
                    <a:pt x="737704" y="901204"/>
                  </a:lnTo>
                  <a:lnTo>
                    <a:pt x="759206" y="863815"/>
                  </a:lnTo>
                  <a:lnTo>
                    <a:pt x="777379" y="825690"/>
                  </a:lnTo>
                  <a:lnTo>
                    <a:pt x="789559" y="784047"/>
                  </a:lnTo>
                  <a:lnTo>
                    <a:pt x="797547" y="742302"/>
                  </a:lnTo>
                  <a:lnTo>
                    <a:pt x="799312" y="684695"/>
                  </a:lnTo>
                  <a:lnTo>
                    <a:pt x="819302" y="685952"/>
                  </a:lnTo>
                  <a:lnTo>
                    <a:pt x="819950" y="688619"/>
                  </a:lnTo>
                  <a:lnTo>
                    <a:pt x="836422" y="701789"/>
                  </a:lnTo>
                  <a:lnTo>
                    <a:pt x="839355" y="699681"/>
                  </a:lnTo>
                  <a:lnTo>
                    <a:pt x="849312" y="694067"/>
                  </a:lnTo>
                  <a:lnTo>
                    <a:pt x="860907" y="706069"/>
                  </a:lnTo>
                  <a:lnTo>
                    <a:pt x="861796" y="706996"/>
                  </a:lnTo>
                  <a:lnTo>
                    <a:pt x="863574" y="704151"/>
                  </a:lnTo>
                  <a:lnTo>
                    <a:pt x="871232" y="708025"/>
                  </a:lnTo>
                  <a:lnTo>
                    <a:pt x="872477" y="708685"/>
                  </a:lnTo>
                  <a:lnTo>
                    <a:pt x="878700" y="712025"/>
                  </a:lnTo>
                  <a:lnTo>
                    <a:pt x="885672" y="714844"/>
                  </a:lnTo>
                  <a:lnTo>
                    <a:pt x="893305" y="717169"/>
                  </a:lnTo>
                  <a:lnTo>
                    <a:pt x="917409" y="720153"/>
                  </a:lnTo>
                  <a:lnTo>
                    <a:pt x="942276" y="721029"/>
                  </a:lnTo>
                  <a:lnTo>
                    <a:pt x="966241" y="717854"/>
                  </a:lnTo>
                  <a:lnTo>
                    <a:pt x="1016304" y="702157"/>
                  </a:lnTo>
                  <a:lnTo>
                    <a:pt x="1063053" y="673188"/>
                  </a:lnTo>
                  <a:lnTo>
                    <a:pt x="1092822" y="645490"/>
                  </a:lnTo>
                  <a:lnTo>
                    <a:pt x="1109827" y="612902"/>
                  </a:lnTo>
                  <a:lnTo>
                    <a:pt x="1110335" y="587489"/>
                  </a:lnTo>
                  <a:close/>
                </a:path>
                <a:path w="9541510" h="8394700">
                  <a:moveTo>
                    <a:pt x="9541497" y="8072704"/>
                  </a:moveTo>
                  <a:lnTo>
                    <a:pt x="9540456" y="8066494"/>
                  </a:lnTo>
                  <a:lnTo>
                    <a:pt x="9539681" y="8061312"/>
                  </a:lnTo>
                  <a:lnTo>
                    <a:pt x="9535528" y="8057172"/>
                  </a:lnTo>
                  <a:lnTo>
                    <a:pt x="9530347" y="8056385"/>
                  </a:lnTo>
                  <a:lnTo>
                    <a:pt x="9486557" y="8046034"/>
                  </a:lnTo>
                  <a:lnTo>
                    <a:pt x="9446400" y="8042923"/>
                  </a:lnTo>
                  <a:lnTo>
                    <a:pt x="9438386" y="8042351"/>
                  </a:lnTo>
                  <a:lnTo>
                    <a:pt x="9422270" y="8041284"/>
                  </a:lnTo>
                  <a:lnTo>
                    <a:pt x="9405671" y="8040344"/>
                  </a:lnTo>
                  <a:lnTo>
                    <a:pt x="9388386" y="8039544"/>
                  </a:lnTo>
                  <a:lnTo>
                    <a:pt x="9379801" y="8039036"/>
                  </a:lnTo>
                  <a:lnTo>
                    <a:pt x="9372028" y="8038516"/>
                  </a:lnTo>
                  <a:lnTo>
                    <a:pt x="9363989" y="8037487"/>
                  </a:lnTo>
                  <a:lnTo>
                    <a:pt x="9356217" y="8036712"/>
                  </a:lnTo>
                  <a:lnTo>
                    <a:pt x="9349219" y="8035925"/>
                  </a:lnTo>
                  <a:lnTo>
                    <a:pt x="9342222" y="8035417"/>
                  </a:lnTo>
                  <a:lnTo>
                    <a:pt x="9313202" y="8032305"/>
                  </a:lnTo>
                  <a:lnTo>
                    <a:pt x="9306458" y="8031531"/>
                  </a:lnTo>
                  <a:lnTo>
                    <a:pt x="9299473" y="8031010"/>
                  </a:lnTo>
                  <a:lnTo>
                    <a:pt x="9292730" y="8030235"/>
                  </a:lnTo>
                  <a:lnTo>
                    <a:pt x="9286507" y="8029461"/>
                  </a:lnTo>
                  <a:lnTo>
                    <a:pt x="9280550" y="8028419"/>
                  </a:lnTo>
                  <a:lnTo>
                    <a:pt x="9274327" y="8027644"/>
                  </a:lnTo>
                  <a:lnTo>
                    <a:pt x="9228468" y="8022069"/>
                  </a:lnTo>
                  <a:lnTo>
                    <a:pt x="9208249" y="8019097"/>
                  </a:lnTo>
                  <a:lnTo>
                    <a:pt x="9190114" y="8016761"/>
                  </a:lnTo>
                  <a:lnTo>
                    <a:pt x="9181821" y="8016253"/>
                  </a:lnTo>
                  <a:lnTo>
                    <a:pt x="9173794" y="8016507"/>
                  </a:lnTo>
                  <a:lnTo>
                    <a:pt x="9166022" y="8016507"/>
                  </a:lnTo>
                  <a:lnTo>
                    <a:pt x="9125077" y="8030235"/>
                  </a:lnTo>
                  <a:lnTo>
                    <a:pt x="9091651" y="8056651"/>
                  </a:lnTo>
                  <a:lnTo>
                    <a:pt x="9061894" y="8087969"/>
                  </a:lnTo>
                  <a:lnTo>
                    <a:pt x="9036291" y="8120685"/>
                  </a:lnTo>
                  <a:lnTo>
                    <a:pt x="9015425" y="8155927"/>
                  </a:lnTo>
                  <a:lnTo>
                    <a:pt x="9011577" y="8162569"/>
                  </a:lnTo>
                  <a:lnTo>
                    <a:pt x="9010282" y="8164906"/>
                  </a:lnTo>
                  <a:lnTo>
                    <a:pt x="9007170" y="8169821"/>
                  </a:lnTo>
                  <a:lnTo>
                    <a:pt x="9003284" y="8165160"/>
                  </a:lnTo>
                  <a:lnTo>
                    <a:pt x="8999918" y="8161020"/>
                  </a:lnTo>
                  <a:lnTo>
                    <a:pt x="8996286" y="8157134"/>
                  </a:lnTo>
                  <a:lnTo>
                    <a:pt x="8991359" y="8151952"/>
                  </a:lnTo>
                  <a:lnTo>
                    <a:pt x="8985923" y="8146770"/>
                  </a:lnTo>
                  <a:lnTo>
                    <a:pt x="8978671" y="8139519"/>
                  </a:lnTo>
                  <a:lnTo>
                    <a:pt x="8977109" y="8137195"/>
                  </a:lnTo>
                  <a:lnTo>
                    <a:pt x="8970137" y="8130311"/>
                  </a:lnTo>
                  <a:lnTo>
                    <a:pt x="8965159" y="8125574"/>
                  </a:lnTo>
                  <a:lnTo>
                    <a:pt x="8955087" y="8116214"/>
                  </a:lnTo>
                  <a:lnTo>
                    <a:pt x="8949131" y="8110512"/>
                  </a:lnTo>
                  <a:lnTo>
                    <a:pt x="8942654" y="8104822"/>
                  </a:lnTo>
                  <a:lnTo>
                    <a:pt x="8930729" y="8094459"/>
                  </a:lnTo>
                  <a:lnTo>
                    <a:pt x="8924252" y="8089798"/>
                  </a:lnTo>
                  <a:lnTo>
                    <a:pt x="8918296" y="8084363"/>
                  </a:lnTo>
                  <a:lnTo>
                    <a:pt x="8879421" y="8054835"/>
                  </a:lnTo>
                  <a:lnTo>
                    <a:pt x="8835326" y="8040535"/>
                  </a:lnTo>
                  <a:lnTo>
                    <a:pt x="8797531" y="8032305"/>
                  </a:lnTo>
                  <a:lnTo>
                    <a:pt x="8765946" y="8027975"/>
                  </a:lnTo>
                  <a:lnTo>
                    <a:pt x="8755037" y="8028940"/>
                  </a:lnTo>
                  <a:lnTo>
                    <a:pt x="8748065" y="8031162"/>
                  </a:lnTo>
                  <a:lnTo>
                    <a:pt x="8742020" y="8034706"/>
                  </a:lnTo>
                  <a:lnTo>
                    <a:pt x="8736457" y="8038922"/>
                  </a:lnTo>
                  <a:lnTo>
                    <a:pt x="8730945" y="8043177"/>
                  </a:lnTo>
                  <a:lnTo>
                    <a:pt x="8726272" y="8046555"/>
                  </a:lnTo>
                  <a:lnTo>
                    <a:pt x="8723681" y="8052511"/>
                  </a:lnTo>
                  <a:lnTo>
                    <a:pt x="8720061" y="8057172"/>
                  </a:lnTo>
                  <a:lnTo>
                    <a:pt x="8711768" y="8067522"/>
                  </a:lnTo>
                  <a:lnTo>
                    <a:pt x="8703208" y="8078660"/>
                  </a:lnTo>
                  <a:lnTo>
                    <a:pt x="8699068" y="8084883"/>
                  </a:lnTo>
                  <a:lnTo>
                    <a:pt x="8694661" y="8090573"/>
                  </a:lnTo>
                  <a:lnTo>
                    <a:pt x="8670303" y="8121650"/>
                  </a:lnTo>
                  <a:lnTo>
                    <a:pt x="8667712" y="8124761"/>
                  </a:lnTo>
                  <a:lnTo>
                    <a:pt x="8666416" y="8129422"/>
                  </a:lnTo>
                  <a:lnTo>
                    <a:pt x="8661235" y="8129422"/>
                  </a:lnTo>
                  <a:lnTo>
                    <a:pt x="8662530" y="8132534"/>
                  </a:lnTo>
                  <a:lnTo>
                    <a:pt x="8662276" y="8136153"/>
                  </a:lnTo>
                  <a:lnTo>
                    <a:pt x="8642833" y="8184324"/>
                  </a:lnTo>
                  <a:lnTo>
                    <a:pt x="8637918" y="8178635"/>
                  </a:lnTo>
                  <a:lnTo>
                    <a:pt x="8633244" y="8172932"/>
                  </a:lnTo>
                  <a:lnTo>
                    <a:pt x="8626513" y="8167230"/>
                  </a:lnTo>
                  <a:lnTo>
                    <a:pt x="8601634" y="8137195"/>
                  </a:lnTo>
                  <a:lnTo>
                    <a:pt x="8600338" y="8134858"/>
                  </a:lnTo>
                  <a:lnTo>
                    <a:pt x="8596706" y="8130718"/>
                  </a:lnTo>
                  <a:lnTo>
                    <a:pt x="8591004" y="8125803"/>
                  </a:lnTo>
                  <a:lnTo>
                    <a:pt x="8585048" y="8121396"/>
                  </a:lnTo>
                  <a:lnTo>
                    <a:pt x="8579345" y="8116481"/>
                  </a:lnTo>
                  <a:lnTo>
                    <a:pt x="8541779" y="8094205"/>
                  </a:lnTo>
                  <a:lnTo>
                    <a:pt x="8519490" y="8088249"/>
                  </a:lnTo>
                  <a:lnTo>
                    <a:pt x="8511794" y="8086420"/>
                  </a:lnTo>
                  <a:lnTo>
                    <a:pt x="8504199" y="8084553"/>
                  </a:lnTo>
                  <a:lnTo>
                    <a:pt x="8496605" y="8082788"/>
                  </a:lnTo>
                  <a:lnTo>
                    <a:pt x="8488909" y="8081251"/>
                  </a:lnTo>
                  <a:lnTo>
                    <a:pt x="8483473" y="8080222"/>
                  </a:lnTo>
                  <a:lnTo>
                    <a:pt x="8478025" y="8078140"/>
                  </a:lnTo>
                  <a:lnTo>
                    <a:pt x="8472589" y="8080476"/>
                  </a:lnTo>
                  <a:lnTo>
                    <a:pt x="8468436" y="8081772"/>
                  </a:lnTo>
                  <a:lnTo>
                    <a:pt x="8464550" y="8083588"/>
                  </a:lnTo>
                  <a:lnTo>
                    <a:pt x="8415909" y="8118221"/>
                  </a:lnTo>
                  <a:lnTo>
                    <a:pt x="8395627" y="8133829"/>
                  </a:lnTo>
                  <a:lnTo>
                    <a:pt x="8388896" y="8138744"/>
                  </a:lnTo>
                  <a:lnTo>
                    <a:pt x="8366239" y="8174533"/>
                  </a:lnTo>
                  <a:lnTo>
                    <a:pt x="8362975" y="8185620"/>
                  </a:lnTo>
                  <a:lnTo>
                    <a:pt x="8361947" y="8188477"/>
                  </a:lnTo>
                  <a:lnTo>
                    <a:pt x="8360905" y="8191068"/>
                  </a:lnTo>
                  <a:lnTo>
                    <a:pt x="8355724" y="8207121"/>
                  </a:lnTo>
                  <a:lnTo>
                    <a:pt x="8352866" y="8214893"/>
                  </a:lnTo>
                  <a:lnTo>
                    <a:pt x="8350796" y="8221104"/>
                  </a:lnTo>
                  <a:lnTo>
                    <a:pt x="8348472" y="8227060"/>
                  </a:lnTo>
                  <a:lnTo>
                    <a:pt x="8346135" y="8233270"/>
                  </a:lnTo>
                  <a:lnTo>
                    <a:pt x="8345614" y="8235086"/>
                  </a:lnTo>
                  <a:lnTo>
                    <a:pt x="8345094" y="8237156"/>
                  </a:lnTo>
                  <a:lnTo>
                    <a:pt x="8344319" y="8238972"/>
                  </a:lnTo>
                  <a:lnTo>
                    <a:pt x="8342503" y="8243633"/>
                  </a:lnTo>
                  <a:lnTo>
                    <a:pt x="8340179" y="8248561"/>
                  </a:lnTo>
                  <a:lnTo>
                    <a:pt x="8338363" y="8253476"/>
                  </a:lnTo>
                  <a:lnTo>
                    <a:pt x="8326183" y="8290255"/>
                  </a:lnTo>
                  <a:lnTo>
                    <a:pt x="8324113" y="8300352"/>
                  </a:lnTo>
                  <a:lnTo>
                    <a:pt x="8322297" y="8310969"/>
                  </a:lnTo>
                  <a:lnTo>
                    <a:pt x="8329803" y="8316150"/>
                  </a:lnTo>
                  <a:lnTo>
                    <a:pt x="8337842" y="8316671"/>
                  </a:lnTo>
                  <a:lnTo>
                    <a:pt x="8342503" y="8316671"/>
                  </a:lnTo>
                  <a:lnTo>
                    <a:pt x="8346910" y="8317446"/>
                  </a:lnTo>
                  <a:lnTo>
                    <a:pt x="8351317" y="8318487"/>
                  </a:lnTo>
                  <a:lnTo>
                    <a:pt x="8357502" y="8320341"/>
                  </a:lnTo>
                  <a:lnTo>
                    <a:pt x="8363661" y="8322335"/>
                  </a:lnTo>
                  <a:lnTo>
                    <a:pt x="8369859" y="8324278"/>
                  </a:lnTo>
                  <a:lnTo>
                    <a:pt x="8376196" y="8325993"/>
                  </a:lnTo>
                  <a:lnTo>
                    <a:pt x="8382609" y="8327580"/>
                  </a:lnTo>
                  <a:lnTo>
                    <a:pt x="8389086" y="8328965"/>
                  </a:lnTo>
                  <a:lnTo>
                    <a:pt x="8395652" y="8329777"/>
                  </a:lnTo>
                  <a:lnTo>
                    <a:pt x="8402371" y="8329612"/>
                  </a:lnTo>
                  <a:lnTo>
                    <a:pt x="8417395" y="8328063"/>
                  </a:lnTo>
                  <a:lnTo>
                    <a:pt x="8424913" y="8327034"/>
                  </a:lnTo>
                  <a:lnTo>
                    <a:pt x="8431124" y="8326247"/>
                  </a:lnTo>
                  <a:lnTo>
                    <a:pt x="8437347" y="8326247"/>
                  </a:lnTo>
                  <a:lnTo>
                    <a:pt x="8441487" y="8320811"/>
                  </a:lnTo>
                  <a:lnTo>
                    <a:pt x="8443049" y="8318995"/>
                  </a:lnTo>
                  <a:lnTo>
                    <a:pt x="8444090" y="8317192"/>
                  </a:lnTo>
                  <a:lnTo>
                    <a:pt x="8445640" y="8315630"/>
                  </a:lnTo>
                  <a:lnTo>
                    <a:pt x="8457882" y="8301977"/>
                  </a:lnTo>
                  <a:lnTo>
                    <a:pt x="8464080" y="8295233"/>
                  </a:lnTo>
                  <a:lnTo>
                    <a:pt x="8470519" y="8288693"/>
                  </a:lnTo>
                  <a:lnTo>
                    <a:pt x="8475955" y="8283524"/>
                  </a:lnTo>
                  <a:lnTo>
                    <a:pt x="8480107" y="8276780"/>
                  </a:lnTo>
                  <a:lnTo>
                    <a:pt x="8486838" y="8272640"/>
                  </a:lnTo>
                  <a:lnTo>
                    <a:pt x="8492541" y="8269275"/>
                  </a:lnTo>
                  <a:lnTo>
                    <a:pt x="8496948" y="8264093"/>
                  </a:lnTo>
                  <a:lnTo>
                    <a:pt x="8531149" y="8243113"/>
                  </a:lnTo>
                  <a:lnTo>
                    <a:pt x="8543074" y="8238452"/>
                  </a:lnTo>
                  <a:lnTo>
                    <a:pt x="8546186" y="8236902"/>
                  </a:lnTo>
                  <a:lnTo>
                    <a:pt x="8550072" y="8236128"/>
                  </a:lnTo>
                  <a:lnTo>
                    <a:pt x="8553691" y="8236382"/>
                  </a:lnTo>
                  <a:lnTo>
                    <a:pt x="8557577" y="8237677"/>
                  </a:lnTo>
                  <a:lnTo>
                    <a:pt x="8561210" y="8239747"/>
                  </a:lnTo>
                  <a:lnTo>
                    <a:pt x="8564321" y="8242605"/>
                  </a:lnTo>
                  <a:lnTo>
                    <a:pt x="8569249" y="8246745"/>
                  </a:lnTo>
                  <a:lnTo>
                    <a:pt x="8573910" y="8251152"/>
                  </a:lnTo>
                  <a:lnTo>
                    <a:pt x="8578837" y="8255546"/>
                  </a:lnTo>
                  <a:lnTo>
                    <a:pt x="8583498" y="8260207"/>
                  </a:lnTo>
                  <a:lnTo>
                    <a:pt x="8587918" y="8265655"/>
                  </a:lnTo>
                  <a:lnTo>
                    <a:pt x="8592274" y="8271091"/>
                  </a:lnTo>
                  <a:lnTo>
                    <a:pt x="8600859" y="8281962"/>
                  </a:lnTo>
                  <a:lnTo>
                    <a:pt x="8604479" y="8286890"/>
                  </a:lnTo>
                  <a:lnTo>
                    <a:pt x="8608111" y="8291550"/>
                  </a:lnTo>
                  <a:lnTo>
                    <a:pt x="8611743" y="8296465"/>
                  </a:lnTo>
                  <a:lnTo>
                    <a:pt x="8621395" y="8310004"/>
                  </a:lnTo>
                  <a:lnTo>
                    <a:pt x="8626323" y="8316646"/>
                  </a:lnTo>
                  <a:lnTo>
                    <a:pt x="8651126" y="8343341"/>
                  </a:lnTo>
                  <a:lnTo>
                    <a:pt x="8656625" y="8348688"/>
                  </a:lnTo>
                  <a:lnTo>
                    <a:pt x="8691601" y="8375536"/>
                  </a:lnTo>
                  <a:lnTo>
                    <a:pt x="8702700" y="8381162"/>
                  </a:lnTo>
                  <a:lnTo>
                    <a:pt x="8708911" y="8381162"/>
                  </a:lnTo>
                  <a:lnTo>
                    <a:pt x="8732495" y="8387918"/>
                  </a:lnTo>
                  <a:lnTo>
                    <a:pt x="8741537" y="8390395"/>
                  </a:lnTo>
                  <a:lnTo>
                    <a:pt x="8750630" y="8392554"/>
                  </a:lnTo>
                  <a:lnTo>
                    <a:pt x="8757831" y="8393887"/>
                  </a:lnTo>
                  <a:lnTo>
                    <a:pt x="8764918" y="8394141"/>
                  </a:lnTo>
                  <a:lnTo>
                    <a:pt x="8771661" y="8392300"/>
                  </a:lnTo>
                  <a:lnTo>
                    <a:pt x="8777846" y="8387372"/>
                  </a:lnTo>
                  <a:lnTo>
                    <a:pt x="8778100" y="8387118"/>
                  </a:lnTo>
                  <a:lnTo>
                    <a:pt x="8778875" y="8387118"/>
                  </a:lnTo>
                  <a:lnTo>
                    <a:pt x="8779142" y="8386597"/>
                  </a:lnTo>
                  <a:lnTo>
                    <a:pt x="8781466" y="8384527"/>
                  </a:lnTo>
                  <a:lnTo>
                    <a:pt x="8783549" y="8382190"/>
                  </a:lnTo>
                  <a:lnTo>
                    <a:pt x="8795982" y="8346973"/>
                  </a:lnTo>
                  <a:lnTo>
                    <a:pt x="8798573" y="8339201"/>
                  </a:lnTo>
                  <a:lnTo>
                    <a:pt x="8800122" y="8331428"/>
                  </a:lnTo>
                  <a:lnTo>
                    <a:pt x="8801417" y="8325218"/>
                  </a:lnTo>
                  <a:lnTo>
                    <a:pt x="8801417" y="8318995"/>
                  </a:lnTo>
                  <a:lnTo>
                    <a:pt x="8811793" y="8281441"/>
                  </a:lnTo>
                  <a:lnTo>
                    <a:pt x="8816188" y="8271611"/>
                  </a:lnTo>
                  <a:lnTo>
                    <a:pt x="8818270" y="8266430"/>
                  </a:lnTo>
                  <a:lnTo>
                    <a:pt x="8820594" y="8261502"/>
                  </a:lnTo>
                  <a:lnTo>
                    <a:pt x="8823185" y="8256587"/>
                  </a:lnTo>
                  <a:lnTo>
                    <a:pt x="8826297" y="8251152"/>
                  </a:lnTo>
                  <a:lnTo>
                    <a:pt x="8831224" y="8246745"/>
                  </a:lnTo>
                  <a:lnTo>
                    <a:pt x="8832520" y="8240014"/>
                  </a:lnTo>
                  <a:lnTo>
                    <a:pt x="8832774" y="8239493"/>
                  </a:lnTo>
                  <a:lnTo>
                    <a:pt x="8837447" y="8235353"/>
                  </a:lnTo>
                  <a:lnTo>
                    <a:pt x="8841334" y="8231200"/>
                  </a:lnTo>
                  <a:lnTo>
                    <a:pt x="8844953" y="8227060"/>
                  </a:lnTo>
                  <a:lnTo>
                    <a:pt x="8852865" y="8217560"/>
                  </a:lnTo>
                  <a:lnTo>
                    <a:pt x="8861730" y="8208962"/>
                  </a:lnTo>
                  <a:lnTo>
                    <a:pt x="8896655" y="8189544"/>
                  </a:lnTo>
                  <a:lnTo>
                    <a:pt x="8920366" y="8186915"/>
                  </a:lnTo>
                  <a:lnTo>
                    <a:pt x="8926322" y="8190801"/>
                  </a:lnTo>
                  <a:lnTo>
                    <a:pt x="8931504" y="8196758"/>
                  </a:lnTo>
                  <a:lnTo>
                    <a:pt x="8935136" y="8200390"/>
                  </a:lnTo>
                  <a:lnTo>
                    <a:pt x="8960485" y="8229244"/>
                  </a:lnTo>
                  <a:lnTo>
                    <a:pt x="8975039" y="8248815"/>
                  </a:lnTo>
                  <a:lnTo>
                    <a:pt x="8979179" y="8254517"/>
                  </a:lnTo>
                  <a:lnTo>
                    <a:pt x="9002243" y="8288439"/>
                  </a:lnTo>
                  <a:lnTo>
                    <a:pt x="9006395" y="8294649"/>
                  </a:lnTo>
                  <a:lnTo>
                    <a:pt x="9011056" y="8300872"/>
                  </a:lnTo>
                  <a:lnTo>
                    <a:pt x="9017279" y="8308645"/>
                  </a:lnTo>
                  <a:lnTo>
                    <a:pt x="9020645" y="8312531"/>
                  </a:lnTo>
                  <a:lnTo>
                    <a:pt x="9025052" y="8317446"/>
                  </a:lnTo>
                  <a:lnTo>
                    <a:pt x="9029713" y="8322361"/>
                  </a:lnTo>
                  <a:lnTo>
                    <a:pt x="9035936" y="8329358"/>
                  </a:lnTo>
                  <a:lnTo>
                    <a:pt x="9037752" y="8331949"/>
                  </a:lnTo>
                  <a:lnTo>
                    <a:pt x="9039822" y="8334019"/>
                  </a:lnTo>
                  <a:lnTo>
                    <a:pt x="9041371" y="8335835"/>
                  </a:lnTo>
                  <a:lnTo>
                    <a:pt x="9043187" y="8337651"/>
                  </a:lnTo>
                  <a:lnTo>
                    <a:pt x="9048115" y="8341271"/>
                  </a:lnTo>
                  <a:lnTo>
                    <a:pt x="9050706" y="8343341"/>
                  </a:lnTo>
                  <a:lnTo>
                    <a:pt x="9056929" y="8348002"/>
                  </a:lnTo>
                  <a:lnTo>
                    <a:pt x="9060294" y="8350339"/>
                  </a:lnTo>
                  <a:lnTo>
                    <a:pt x="9063406" y="8352663"/>
                  </a:lnTo>
                  <a:lnTo>
                    <a:pt x="9064434" y="8353184"/>
                  </a:lnTo>
                  <a:lnTo>
                    <a:pt x="9065222" y="8353958"/>
                  </a:lnTo>
                  <a:lnTo>
                    <a:pt x="9066251" y="8354733"/>
                  </a:lnTo>
                  <a:lnTo>
                    <a:pt x="9104338" y="8373389"/>
                  </a:lnTo>
                  <a:lnTo>
                    <a:pt x="9109265" y="8374164"/>
                  </a:lnTo>
                  <a:lnTo>
                    <a:pt x="9119121" y="8376755"/>
                  </a:lnTo>
                  <a:lnTo>
                    <a:pt x="9129230" y="8379879"/>
                  </a:lnTo>
                  <a:lnTo>
                    <a:pt x="9139428" y="8382736"/>
                  </a:lnTo>
                  <a:lnTo>
                    <a:pt x="9149766" y="8384870"/>
                  </a:lnTo>
                  <a:lnTo>
                    <a:pt x="9160319" y="8385823"/>
                  </a:lnTo>
                  <a:lnTo>
                    <a:pt x="9167825" y="8385556"/>
                  </a:lnTo>
                  <a:lnTo>
                    <a:pt x="9181020" y="8352574"/>
                  </a:lnTo>
                  <a:lnTo>
                    <a:pt x="9180792" y="8345157"/>
                  </a:lnTo>
                  <a:lnTo>
                    <a:pt x="9179814" y="8329231"/>
                  </a:lnTo>
                  <a:lnTo>
                    <a:pt x="9179623" y="8313331"/>
                  </a:lnTo>
                  <a:lnTo>
                    <a:pt x="9182671" y="8273936"/>
                  </a:lnTo>
                  <a:lnTo>
                    <a:pt x="9190380" y="8242084"/>
                  </a:lnTo>
                  <a:lnTo>
                    <a:pt x="9191930" y="8237423"/>
                  </a:lnTo>
                  <a:lnTo>
                    <a:pt x="9193479" y="8232241"/>
                  </a:lnTo>
                  <a:lnTo>
                    <a:pt x="9194000" y="8226806"/>
                  </a:lnTo>
                  <a:lnTo>
                    <a:pt x="9196591" y="8222145"/>
                  </a:lnTo>
                  <a:lnTo>
                    <a:pt x="9220606" y="8185404"/>
                  </a:lnTo>
                  <a:lnTo>
                    <a:pt x="9249715" y="8161020"/>
                  </a:lnTo>
                  <a:lnTo>
                    <a:pt x="9252560" y="8158683"/>
                  </a:lnTo>
                  <a:lnTo>
                    <a:pt x="9293250" y="8145475"/>
                  </a:lnTo>
                  <a:lnTo>
                    <a:pt x="9300769" y="8145742"/>
                  </a:lnTo>
                  <a:lnTo>
                    <a:pt x="9308020" y="8146516"/>
                  </a:lnTo>
                  <a:lnTo>
                    <a:pt x="9318269" y="8147113"/>
                  </a:lnTo>
                  <a:lnTo>
                    <a:pt x="9356738" y="8150149"/>
                  </a:lnTo>
                  <a:lnTo>
                    <a:pt x="9364510" y="8152219"/>
                  </a:lnTo>
                  <a:lnTo>
                    <a:pt x="9372282" y="8152993"/>
                  </a:lnTo>
                  <a:lnTo>
                    <a:pt x="9379318" y="8153819"/>
                  </a:lnTo>
                  <a:lnTo>
                    <a:pt x="9386405" y="8154352"/>
                  </a:lnTo>
                  <a:lnTo>
                    <a:pt x="9393491" y="8154594"/>
                  </a:lnTo>
                  <a:lnTo>
                    <a:pt x="9400527" y="8154543"/>
                  </a:lnTo>
                  <a:lnTo>
                    <a:pt x="9445879" y="8138744"/>
                  </a:lnTo>
                  <a:lnTo>
                    <a:pt x="9451835" y="8134350"/>
                  </a:lnTo>
                  <a:lnTo>
                    <a:pt x="9458058" y="8129943"/>
                  </a:lnTo>
                  <a:lnTo>
                    <a:pt x="9464015" y="8125536"/>
                  </a:lnTo>
                  <a:lnTo>
                    <a:pt x="9470352" y="8120608"/>
                  </a:lnTo>
                  <a:lnTo>
                    <a:pt x="9476613" y="8115668"/>
                  </a:lnTo>
                  <a:lnTo>
                    <a:pt x="9482925" y="8110868"/>
                  </a:lnTo>
                  <a:lnTo>
                    <a:pt x="9489415" y="8106372"/>
                  </a:lnTo>
                  <a:lnTo>
                    <a:pt x="9497352" y="8101533"/>
                  </a:lnTo>
                  <a:lnTo>
                    <a:pt x="9505505" y="8097025"/>
                  </a:lnTo>
                  <a:lnTo>
                    <a:pt x="9513710" y="8092643"/>
                  </a:lnTo>
                  <a:lnTo>
                    <a:pt x="9521800" y="8088249"/>
                  </a:lnTo>
                  <a:lnTo>
                    <a:pt x="9525952" y="8086179"/>
                  </a:lnTo>
                  <a:lnTo>
                    <a:pt x="9529839" y="8083588"/>
                  </a:lnTo>
                  <a:lnTo>
                    <a:pt x="9533458" y="8080730"/>
                  </a:lnTo>
                  <a:lnTo>
                    <a:pt x="9537611" y="8077111"/>
                  </a:lnTo>
                  <a:lnTo>
                    <a:pt x="9541497" y="80727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467204" y="911259"/>
            <a:ext cx="4509135" cy="9702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15745" marR="5080" indent="-1503680">
              <a:lnSpc>
                <a:spcPct val="124000"/>
              </a:lnSpc>
              <a:spcBef>
                <a:spcPts val="90"/>
              </a:spcBef>
            </a:pPr>
            <a:r>
              <a:rPr sz="2500" spc="165" dirty="0">
                <a:latin typeface="Georgia"/>
                <a:cs typeface="Georgia"/>
              </a:rPr>
              <a:t>Lista</a:t>
            </a:r>
            <a:r>
              <a:rPr sz="2500" spc="250" dirty="0">
                <a:latin typeface="Georgia"/>
                <a:cs typeface="Georgia"/>
              </a:rPr>
              <a:t> </a:t>
            </a:r>
            <a:r>
              <a:rPr sz="2500" spc="175" dirty="0">
                <a:latin typeface="Georgia"/>
                <a:cs typeface="Georgia"/>
              </a:rPr>
              <a:t>osób</a:t>
            </a:r>
            <a:r>
              <a:rPr sz="2500" spc="250" dirty="0">
                <a:latin typeface="Georgia"/>
                <a:cs typeface="Georgia"/>
              </a:rPr>
              <a:t> </a:t>
            </a:r>
            <a:r>
              <a:rPr sz="2500" spc="180" dirty="0">
                <a:latin typeface="Georgia"/>
                <a:cs typeface="Georgia"/>
              </a:rPr>
              <a:t>zaangażowanych </a:t>
            </a:r>
            <a:r>
              <a:rPr sz="2500" spc="275" dirty="0">
                <a:latin typeface="Georgia"/>
                <a:cs typeface="Georgia"/>
              </a:rPr>
              <a:t>w</a:t>
            </a:r>
            <a:r>
              <a:rPr sz="2500" spc="240" dirty="0">
                <a:latin typeface="Georgia"/>
                <a:cs typeface="Georgia"/>
              </a:rPr>
              <a:t> </a:t>
            </a:r>
            <a:r>
              <a:rPr sz="2500" spc="200" dirty="0">
                <a:latin typeface="Georgia"/>
                <a:cs typeface="Georgia"/>
              </a:rPr>
              <a:t>projekt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34861" y="3491587"/>
            <a:ext cx="7216775" cy="171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2200" spc="155" dirty="0">
                <a:latin typeface="Georgia"/>
                <a:cs typeface="Georgia"/>
              </a:rPr>
              <a:t>Ostatnim</a:t>
            </a:r>
            <a:r>
              <a:rPr sz="2200" spc="210" dirty="0">
                <a:latin typeface="Georgia"/>
                <a:cs typeface="Georgia"/>
              </a:rPr>
              <a:t> </a:t>
            </a:r>
            <a:r>
              <a:rPr sz="2200" spc="195" dirty="0">
                <a:latin typeface="Georgia"/>
                <a:cs typeface="Georgia"/>
              </a:rPr>
              <a:t>etapem</a:t>
            </a:r>
            <a:r>
              <a:rPr sz="2200" spc="210" dirty="0">
                <a:latin typeface="Georgia"/>
                <a:cs typeface="Georgia"/>
              </a:rPr>
              <a:t> </a:t>
            </a:r>
            <a:r>
              <a:rPr sz="2200" spc="155" dirty="0">
                <a:latin typeface="Georgia"/>
                <a:cs typeface="Georgia"/>
              </a:rPr>
              <a:t>wypełnienia</a:t>
            </a:r>
            <a:r>
              <a:rPr sz="2200" spc="215" dirty="0">
                <a:latin typeface="Georgia"/>
                <a:cs typeface="Georgia"/>
              </a:rPr>
              <a:t> </a:t>
            </a:r>
            <a:r>
              <a:rPr sz="2200" spc="160" dirty="0">
                <a:latin typeface="Georgia"/>
                <a:cs typeface="Georgia"/>
              </a:rPr>
              <a:t>wniosku</a:t>
            </a:r>
            <a:r>
              <a:rPr sz="2200" spc="210" dirty="0">
                <a:latin typeface="Georgia"/>
                <a:cs typeface="Georgia"/>
              </a:rPr>
              <a:t> </a:t>
            </a:r>
            <a:r>
              <a:rPr sz="2200" spc="150" dirty="0">
                <a:latin typeface="Georgia"/>
                <a:cs typeface="Georgia"/>
              </a:rPr>
              <a:t>są</a:t>
            </a:r>
            <a:r>
              <a:rPr sz="2200" spc="210" dirty="0">
                <a:latin typeface="Georgia"/>
                <a:cs typeface="Georgia"/>
              </a:rPr>
              <a:t> </a:t>
            </a:r>
            <a:r>
              <a:rPr sz="2200" spc="145" dirty="0">
                <a:latin typeface="Georgia"/>
                <a:cs typeface="Georgia"/>
              </a:rPr>
              <a:t>podpisy </a:t>
            </a:r>
            <a:r>
              <a:rPr sz="2200" spc="135" dirty="0">
                <a:latin typeface="Georgia"/>
                <a:cs typeface="Georgia"/>
              </a:rPr>
              <a:t>osób,</a:t>
            </a:r>
            <a:r>
              <a:rPr sz="2200" spc="215" dirty="0">
                <a:latin typeface="Georgia"/>
                <a:cs typeface="Georgia"/>
              </a:rPr>
              <a:t> </a:t>
            </a:r>
            <a:r>
              <a:rPr sz="2200" spc="180" dirty="0">
                <a:latin typeface="Georgia"/>
                <a:cs typeface="Georgia"/>
              </a:rPr>
              <a:t>które</a:t>
            </a:r>
            <a:r>
              <a:rPr sz="2200" spc="215" dirty="0">
                <a:latin typeface="Georgia"/>
                <a:cs typeface="Georgia"/>
              </a:rPr>
              <a:t> </a:t>
            </a:r>
            <a:r>
              <a:rPr sz="2200" spc="180" dirty="0">
                <a:latin typeface="Georgia"/>
                <a:cs typeface="Georgia"/>
              </a:rPr>
              <a:t>wezmą</a:t>
            </a:r>
            <a:r>
              <a:rPr sz="2200" spc="215" dirty="0">
                <a:latin typeface="Georgia"/>
                <a:cs typeface="Georgia"/>
              </a:rPr>
              <a:t> </a:t>
            </a:r>
            <a:r>
              <a:rPr sz="2200" spc="140" dirty="0">
                <a:latin typeface="Georgia"/>
                <a:cs typeface="Georgia"/>
              </a:rPr>
              <a:t>udział</a:t>
            </a:r>
            <a:r>
              <a:rPr sz="2200" spc="215" dirty="0">
                <a:latin typeface="Georgia"/>
                <a:cs typeface="Georgia"/>
              </a:rPr>
              <a:t> </a:t>
            </a:r>
            <a:r>
              <a:rPr sz="2200" spc="195" dirty="0">
                <a:latin typeface="Georgia"/>
                <a:cs typeface="Georgia"/>
              </a:rPr>
              <a:t>w</a:t>
            </a:r>
            <a:r>
              <a:rPr sz="2200" spc="215" dirty="0">
                <a:latin typeface="Georgia"/>
                <a:cs typeface="Georgia"/>
              </a:rPr>
              <a:t> </a:t>
            </a:r>
            <a:r>
              <a:rPr sz="2200" spc="125" dirty="0" err="1">
                <a:latin typeface="Georgia"/>
                <a:cs typeface="Georgia"/>
              </a:rPr>
              <a:t>realizacji</a:t>
            </a:r>
            <a:r>
              <a:rPr lang="pl-PL" sz="2200" spc="125" dirty="0">
                <a:latin typeface="Georgia"/>
                <a:cs typeface="Georgia"/>
              </a:rPr>
              <a:t> </a:t>
            </a:r>
            <a:r>
              <a:rPr sz="2200" spc="125" dirty="0" err="1">
                <a:latin typeface="Georgia"/>
                <a:cs typeface="Georgia"/>
              </a:rPr>
              <a:t>Inicjatywy</a:t>
            </a:r>
            <a:r>
              <a:rPr lang="pl-PL" sz="2200" spc="125" dirty="0">
                <a:latin typeface="Georgia"/>
                <a:cs typeface="Georgia"/>
              </a:rPr>
              <a:t>. (z wyłączeniem kolumny PESEL)</a:t>
            </a:r>
            <a:endParaRPr sz="22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200" spc="145" dirty="0">
                <a:latin typeface="Georgia"/>
                <a:cs typeface="Georgia"/>
              </a:rPr>
              <a:t>Im</a:t>
            </a:r>
            <a:r>
              <a:rPr sz="2200" spc="210" dirty="0">
                <a:latin typeface="Georgia"/>
                <a:cs typeface="Georgia"/>
              </a:rPr>
              <a:t> </a:t>
            </a:r>
            <a:r>
              <a:rPr sz="2200" spc="114" dirty="0">
                <a:latin typeface="Georgia"/>
                <a:cs typeface="Georgia"/>
              </a:rPr>
              <a:t>ich</a:t>
            </a:r>
            <a:r>
              <a:rPr sz="2200" spc="215" dirty="0">
                <a:latin typeface="Georgia"/>
                <a:cs typeface="Georgia"/>
              </a:rPr>
              <a:t> </a:t>
            </a:r>
            <a:r>
              <a:rPr sz="2200" spc="140" dirty="0">
                <a:latin typeface="Georgia"/>
                <a:cs typeface="Georgia"/>
              </a:rPr>
              <a:t>więcej,</a:t>
            </a:r>
            <a:r>
              <a:rPr sz="2200" spc="215" dirty="0">
                <a:latin typeface="Georgia"/>
                <a:cs typeface="Georgia"/>
              </a:rPr>
              <a:t> </a:t>
            </a:r>
            <a:r>
              <a:rPr sz="2200" spc="195" dirty="0">
                <a:latin typeface="Georgia"/>
                <a:cs typeface="Georgia"/>
              </a:rPr>
              <a:t>tym</a:t>
            </a:r>
            <a:r>
              <a:rPr sz="2200" spc="210" dirty="0">
                <a:latin typeface="Georgia"/>
                <a:cs typeface="Georgia"/>
              </a:rPr>
              <a:t> </a:t>
            </a:r>
            <a:r>
              <a:rPr sz="2200" spc="140" dirty="0">
                <a:latin typeface="Georgia"/>
                <a:cs typeface="Georgia"/>
              </a:rPr>
              <a:t>lepiej!</a:t>
            </a:r>
            <a:endParaRPr sz="2200" dirty="0">
              <a:latin typeface="Georgia"/>
              <a:cs typeface="Georgi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90299" y="9123143"/>
            <a:ext cx="4495799" cy="11429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D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33461" y="1329205"/>
            <a:ext cx="921385" cy="256540"/>
          </a:xfrm>
          <a:custGeom>
            <a:avLst/>
            <a:gdLst/>
            <a:ahLst/>
            <a:cxnLst/>
            <a:rect l="l" t="t" r="r" b="b"/>
            <a:pathLst>
              <a:path w="921384" h="256540">
                <a:moveTo>
                  <a:pt x="0" y="108024"/>
                </a:moveTo>
                <a:lnTo>
                  <a:pt x="9626" y="67422"/>
                </a:lnTo>
                <a:lnTo>
                  <a:pt x="35746" y="32836"/>
                </a:lnTo>
                <a:lnTo>
                  <a:pt x="73432" y="8839"/>
                </a:lnTo>
                <a:lnTo>
                  <a:pt x="117754" y="0"/>
                </a:lnTo>
                <a:lnTo>
                  <a:pt x="156973" y="8631"/>
                </a:lnTo>
                <a:lnTo>
                  <a:pt x="191000" y="31434"/>
                </a:lnTo>
                <a:lnTo>
                  <a:pt x="215040" y="63772"/>
                </a:lnTo>
                <a:lnTo>
                  <a:pt x="224294" y="101009"/>
                </a:lnTo>
                <a:lnTo>
                  <a:pt x="214207" y="140965"/>
                </a:lnTo>
                <a:lnTo>
                  <a:pt x="188284" y="176547"/>
                </a:lnTo>
                <a:lnTo>
                  <a:pt x="152241" y="202068"/>
                </a:lnTo>
                <a:lnTo>
                  <a:pt x="111796" y="211839"/>
                </a:lnTo>
                <a:lnTo>
                  <a:pt x="69686" y="203460"/>
                </a:lnTo>
                <a:lnTo>
                  <a:pt x="34082" y="180581"/>
                </a:lnTo>
                <a:lnTo>
                  <a:pt x="9385" y="147377"/>
                </a:lnTo>
                <a:lnTo>
                  <a:pt x="0" y="108024"/>
                </a:lnTo>
                <a:close/>
              </a:path>
              <a:path w="921384" h="256540">
                <a:moveTo>
                  <a:pt x="342048" y="151865"/>
                </a:moveTo>
                <a:lnTo>
                  <a:pt x="351697" y="112167"/>
                </a:lnTo>
                <a:lnTo>
                  <a:pt x="376131" y="79966"/>
                </a:lnTo>
                <a:lnTo>
                  <a:pt x="411735" y="58549"/>
                </a:lnTo>
                <a:lnTo>
                  <a:pt x="454897" y="51206"/>
                </a:lnTo>
                <a:lnTo>
                  <a:pt x="496262" y="59327"/>
                </a:lnTo>
                <a:lnTo>
                  <a:pt x="530596" y="80404"/>
                </a:lnTo>
                <a:lnTo>
                  <a:pt x="554153" y="111082"/>
                </a:lnTo>
                <a:lnTo>
                  <a:pt x="563189" y="148007"/>
                </a:lnTo>
                <a:lnTo>
                  <a:pt x="555588" y="188768"/>
                </a:lnTo>
                <a:lnTo>
                  <a:pt x="533662" y="221309"/>
                </a:lnTo>
                <a:lnTo>
                  <a:pt x="500303" y="242802"/>
                </a:lnTo>
                <a:lnTo>
                  <a:pt x="458401" y="250419"/>
                </a:lnTo>
                <a:lnTo>
                  <a:pt x="410355" y="243060"/>
                </a:lnTo>
                <a:lnTo>
                  <a:pt x="373415" y="222843"/>
                </a:lnTo>
                <a:lnTo>
                  <a:pt x="349879" y="191777"/>
                </a:lnTo>
                <a:lnTo>
                  <a:pt x="342048" y="151865"/>
                </a:lnTo>
                <a:close/>
              </a:path>
              <a:path w="921384" h="256540">
                <a:moveTo>
                  <a:pt x="709330" y="160633"/>
                </a:moveTo>
                <a:lnTo>
                  <a:pt x="717216" y="121598"/>
                </a:lnTo>
                <a:lnTo>
                  <a:pt x="739295" y="90093"/>
                </a:lnTo>
                <a:lnTo>
                  <a:pt x="772413" y="69044"/>
                </a:lnTo>
                <a:lnTo>
                  <a:pt x="813417" y="61377"/>
                </a:lnTo>
                <a:lnTo>
                  <a:pt x="855708" y="70074"/>
                </a:lnTo>
                <a:lnTo>
                  <a:pt x="889686" y="93600"/>
                </a:lnTo>
                <a:lnTo>
                  <a:pt x="912427" y="128898"/>
                </a:lnTo>
                <a:lnTo>
                  <a:pt x="921008" y="172909"/>
                </a:lnTo>
                <a:lnTo>
                  <a:pt x="914295" y="205724"/>
                </a:lnTo>
                <a:lnTo>
                  <a:pt x="894636" y="231831"/>
                </a:lnTo>
                <a:lnTo>
                  <a:pt x="864332" y="249258"/>
                </a:lnTo>
                <a:lnTo>
                  <a:pt x="825683" y="256031"/>
                </a:lnTo>
                <a:lnTo>
                  <a:pt x="779756" y="249411"/>
                </a:lnTo>
                <a:lnTo>
                  <a:pt x="742931" y="229639"/>
                </a:lnTo>
                <a:lnTo>
                  <a:pt x="718393" y="199213"/>
                </a:lnTo>
                <a:lnTo>
                  <a:pt x="709330" y="1606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024" y="298414"/>
            <a:ext cx="14430755" cy="5581822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326793" y="8711100"/>
            <a:ext cx="921385" cy="256540"/>
          </a:xfrm>
          <a:custGeom>
            <a:avLst/>
            <a:gdLst/>
            <a:ahLst/>
            <a:cxnLst/>
            <a:rect l="l" t="t" r="r" b="b"/>
            <a:pathLst>
              <a:path w="921385" h="256540">
                <a:moveTo>
                  <a:pt x="0" y="108024"/>
                </a:moveTo>
                <a:lnTo>
                  <a:pt x="9626" y="67422"/>
                </a:lnTo>
                <a:lnTo>
                  <a:pt x="35746" y="32836"/>
                </a:lnTo>
                <a:lnTo>
                  <a:pt x="73432" y="8839"/>
                </a:lnTo>
                <a:lnTo>
                  <a:pt x="117754" y="0"/>
                </a:lnTo>
                <a:lnTo>
                  <a:pt x="156973" y="8631"/>
                </a:lnTo>
                <a:lnTo>
                  <a:pt x="191000" y="31434"/>
                </a:lnTo>
                <a:lnTo>
                  <a:pt x="215040" y="63772"/>
                </a:lnTo>
                <a:lnTo>
                  <a:pt x="224294" y="101009"/>
                </a:lnTo>
                <a:lnTo>
                  <a:pt x="214207" y="140965"/>
                </a:lnTo>
                <a:lnTo>
                  <a:pt x="188284" y="176547"/>
                </a:lnTo>
                <a:lnTo>
                  <a:pt x="152241" y="202068"/>
                </a:lnTo>
                <a:lnTo>
                  <a:pt x="111796" y="211839"/>
                </a:lnTo>
                <a:lnTo>
                  <a:pt x="69686" y="203460"/>
                </a:lnTo>
                <a:lnTo>
                  <a:pt x="34082" y="180581"/>
                </a:lnTo>
                <a:lnTo>
                  <a:pt x="9385" y="147377"/>
                </a:lnTo>
                <a:lnTo>
                  <a:pt x="0" y="108024"/>
                </a:lnTo>
                <a:close/>
              </a:path>
              <a:path w="921385" h="256540">
                <a:moveTo>
                  <a:pt x="342048" y="151865"/>
                </a:moveTo>
                <a:lnTo>
                  <a:pt x="351697" y="112167"/>
                </a:lnTo>
                <a:lnTo>
                  <a:pt x="376131" y="79966"/>
                </a:lnTo>
                <a:lnTo>
                  <a:pt x="411735" y="58549"/>
                </a:lnTo>
                <a:lnTo>
                  <a:pt x="454897" y="51206"/>
                </a:lnTo>
                <a:lnTo>
                  <a:pt x="496262" y="59327"/>
                </a:lnTo>
                <a:lnTo>
                  <a:pt x="530596" y="80404"/>
                </a:lnTo>
                <a:lnTo>
                  <a:pt x="554153" y="111082"/>
                </a:lnTo>
                <a:lnTo>
                  <a:pt x="563189" y="148007"/>
                </a:lnTo>
                <a:lnTo>
                  <a:pt x="555588" y="188768"/>
                </a:lnTo>
                <a:lnTo>
                  <a:pt x="533662" y="221309"/>
                </a:lnTo>
                <a:lnTo>
                  <a:pt x="500303" y="242802"/>
                </a:lnTo>
                <a:lnTo>
                  <a:pt x="458401" y="250419"/>
                </a:lnTo>
                <a:lnTo>
                  <a:pt x="410355" y="243060"/>
                </a:lnTo>
                <a:lnTo>
                  <a:pt x="373415" y="222843"/>
                </a:lnTo>
                <a:lnTo>
                  <a:pt x="349879" y="191777"/>
                </a:lnTo>
                <a:lnTo>
                  <a:pt x="342048" y="151865"/>
                </a:lnTo>
                <a:close/>
              </a:path>
              <a:path w="921385" h="256540">
                <a:moveTo>
                  <a:pt x="709330" y="160633"/>
                </a:moveTo>
                <a:lnTo>
                  <a:pt x="717216" y="121598"/>
                </a:lnTo>
                <a:lnTo>
                  <a:pt x="739295" y="90093"/>
                </a:lnTo>
                <a:lnTo>
                  <a:pt x="772413" y="69044"/>
                </a:lnTo>
                <a:lnTo>
                  <a:pt x="813417" y="61377"/>
                </a:lnTo>
                <a:lnTo>
                  <a:pt x="855708" y="70074"/>
                </a:lnTo>
                <a:lnTo>
                  <a:pt x="889686" y="93600"/>
                </a:lnTo>
                <a:lnTo>
                  <a:pt x="912427" y="128898"/>
                </a:lnTo>
                <a:lnTo>
                  <a:pt x="921008" y="172909"/>
                </a:lnTo>
                <a:lnTo>
                  <a:pt x="914295" y="205724"/>
                </a:lnTo>
                <a:lnTo>
                  <a:pt x="894636" y="231831"/>
                </a:lnTo>
                <a:lnTo>
                  <a:pt x="864332" y="249258"/>
                </a:lnTo>
                <a:lnTo>
                  <a:pt x="825683" y="256031"/>
                </a:lnTo>
                <a:lnTo>
                  <a:pt x="779756" y="249411"/>
                </a:lnTo>
                <a:lnTo>
                  <a:pt x="742931" y="229639"/>
                </a:lnTo>
                <a:lnTo>
                  <a:pt x="718393" y="199213"/>
                </a:lnTo>
                <a:lnTo>
                  <a:pt x="709330" y="1606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4020" rIns="0" bIns="0" rtlCol="0">
            <a:spAutoFit/>
          </a:bodyPr>
          <a:lstStyle/>
          <a:p>
            <a:pPr marL="12700" marR="5080">
              <a:lnSpc>
                <a:spcPct val="72800"/>
              </a:lnSpc>
              <a:spcBef>
                <a:spcPts val="3260"/>
              </a:spcBef>
            </a:pPr>
            <a:r>
              <a:rPr spc="475" dirty="0"/>
              <a:t>Inicja</a:t>
            </a:r>
            <a:r>
              <a:rPr spc="475" dirty="0">
                <a:solidFill>
                  <a:srgbClr val="000000"/>
                </a:solidFill>
              </a:rPr>
              <a:t>ty</a:t>
            </a:r>
            <a:r>
              <a:rPr spc="475" dirty="0"/>
              <a:t>wa </a:t>
            </a:r>
            <a:r>
              <a:rPr spc="735" dirty="0"/>
              <a:t>Lokalna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2813050" algn="l"/>
              </a:tabLst>
            </a:pPr>
            <a:r>
              <a:rPr sz="2700" spc="-125" dirty="0">
                <a:solidFill>
                  <a:srgbClr val="000000"/>
                </a:solidFill>
                <a:latin typeface="Lucida Sans Unicode"/>
                <a:cs typeface="Lucida Sans Unicode"/>
              </a:rPr>
              <a:t>P</a:t>
            </a:r>
            <a:r>
              <a:rPr sz="2700" spc="-33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700" spc="-105" dirty="0">
                <a:solidFill>
                  <a:srgbClr val="000000"/>
                </a:solidFill>
                <a:latin typeface="Lucida Sans Unicode"/>
                <a:cs typeface="Lucida Sans Unicode"/>
              </a:rPr>
              <a:t>O</a:t>
            </a:r>
            <a:r>
              <a:rPr sz="2700" spc="-33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solidFill>
                  <a:srgbClr val="000000"/>
                </a:solidFill>
                <a:latin typeface="Lucida Sans Unicode"/>
                <a:cs typeface="Lucida Sans Unicode"/>
              </a:rPr>
              <a:t>M</a:t>
            </a:r>
            <a:r>
              <a:rPr sz="2700" spc="-33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solidFill>
                  <a:srgbClr val="000000"/>
                </a:solidFill>
                <a:latin typeface="Lucida Sans Unicode"/>
                <a:cs typeface="Lucida Sans Unicode"/>
              </a:rPr>
              <a:t>Y</a:t>
            </a:r>
            <a:r>
              <a:rPr sz="2700" spc="-32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700" spc="155" dirty="0">
                <a:solidFill>
                  <a:srgbClr val="000000"/>
                </a:solidFill>
                <a:latin typeface="Lucida Sans Unicode"/>
                <a:cs typeface="Lucida Sans Unicode"/>
              </a:rPr>
              <a:t>S</a:t>
            </a:r>
            <a:r>
              <a:rPr sz="2700" spc="-33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550" spc="-254" dirty="0">
                <a:solidFill>
                  <a:srgbClr val="000000"/>
                </a:solidFill>
                <a:latin typeface="Arial Black"/>
                <a:cs typeface="Arial Black"/>
              </a:rPr>
              <a:t>Ł</a:t>
            </a:r>
            <a:r>
              <a:rPr sz="2550" spc="-325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2700" spc="-105" dirty="0">
                <a:solidFill>
                  <a:srgbClr val="000000"/>
                </a:solidFill>
                <a:latin typeface="Lucida Sans Unicode"/>
                <a:cs typeface="Lucida Sans Unicode"/>
              </a:rPr>
              <a:t>O</a:t>
            </a:r>
            <a:r>
              <a:rPr sz="2700" spc="-33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solidFill>
                  <a:srgbClr val="000000"/>
                </a:solidFill>
                <a:latin typeface="Lucida Sans Unicode"/>
                <a:cs typeface="Lucida Sans Unicode"/>
              </a:rPr>
              <a:t>W</a:t>
            </a:r>
            <a:r>
              <a:rPr sz="2700" spc="-32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700" spc="-50" dirty="0">
                <a:solidFill>
                  <a:srgbClr val="000000"/>
                </a:solidFill>
                <a:latin typeface="Lucida Sans Unicode"/>
                <a:cs typeface="Lucida Sans Unicode"/>
              </a:rPr>
              <a:t>E</a:t>
            </a:r>
            <a:r>
              <a:rPr sz="2700" dirty="0">
                <a:solidFill>
                  <a:srgbClr val="000000"/>
                </a:solidFill>
                <a:latin typeface="Lucida Sans Unicode"/>
                <a:cs typeface="Lucida Sans Unicode"/>
              </a:rPr>
              <a:t>	M</a:t>
            </a:r>
            <a:r>
              <a:rPr sz="2700" spc="-33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700" spc="-295" dirty="0">
                <a:solidFill>
                  <a:srgbClr val="000000"/>
                </a:solidFill>
                <a:latin typeface="Lucida Sans Unicode"/>
                <a:cs typeface="Lucida Sans Unicode"/>
              </a:rPr>
              <a:t>R</a:t>
            </a:r>
            <a:r>
              <a:rPr sz="2700" spc="-33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550" spc="-225" dirty="0">
                <a:solidFill>
                  <a:srgbClr val="000000"/>
                </a:solidFill>
                <a:latin typeface="Arial Black"/>
                <a:cs typeface="Arial Black"/>
              </a:rPr>
              <a:t>Ą</a:t>
            </a:r>
            <a:r>
              <a:rPr sz="2550" spc="-325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2700" spc="75" dirty="0">
                <a:solidFill>
                  <a:srgbClr val="000000"/>
                </a:solidFill>
                <a:latin typeface="Lucida Sans Unicode"/>
                <a:cs typeface="Lucida Sans Unicode"/>
              </a:rPr>
              <a:t>G</a:t>
            </a:r>
            <a:r>
              <a:rPr sz="2700" spc="-33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700" spc="-105" dirty="0">
                <a:solidFill>
                  <a:srgbClr val="000000"/>
                </a:solidFill>
                <a:latin typeface="Lucida Sans Unicode"/>
                <a:cs typeface="Lucida Sans Unicode"/>
              </a:rPr>
              <a:t>O</a:t>
            </a:r>
            <a:r>
              <a:rPr sz="2700" spc="-33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solidFill>
                  <a:srgbClr val="000000"/>
                </a:solidFill>
                <a:latin typeface="Lucida Sans Unicode"/>
                <a:cs typeface="Lucida Sans Unicode"/>
              </a:rPr>
              <a:t>W</a:t>
            </a:r>
            <a:r>
              <a:rPr sz="2700" spc="-33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700" spc="-50" dirty="0">
                <a:solidFill>
                  <a:srgbClr val="000000"/>
                </a:solidFill>
                <a:latin typeface="Lucida Sans Unicode"/>
                <a:cs typeface="Lucida Sans Unicode"/>
              </a:rPr>
              <a:t>O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78815" rIns="0" bIns="0" rtlCol="0">
            <a:spAutoFit/>
          </a:bodyPr>
          <a:lstStyle/>
          <a:p>
            <a:pPr marL="40005" algn="ctr">
              <a:lnSpc>
                <a:spcPct val="100000"/>
              </a:lnSpc>
              <a:spcBef>
                <a:spcPts val="5345"/>
              </a:spcBef>
            </a:pPr>
            <a:r>
              <a:rPr spc="-540" dirty="0"/>
              <a:t>Koniec</a:t>
            </a:r>
          </a:p>
          <a:p>
            <a:pPr marL="256540" marR="248920" indent="593725">
              <a:lnSpc>
                <a:spcPct val="125000"/>
              </a:lnSpc>
              <a:spcBef>
                <a:spcPts val="725"/>
              </a:spcBef>
              <a:tabLst>
                <a:tab pos="7030084" algn="l"/>
              </a:tabLst>
            </a:pPr>
            <a:r>
              <a:rPr sz="2200" spc="190" dirty="0">
                <a:latin typeface="Georgia"/>
                <a:cs typeface="Georgia"/>
              </a:rPr>
              <a:t>Mamy</a:t>
            </a:r>
            <a:r>
              <a:rPr sz="2200" spc="204" dirty="0">
                <a:latin typeface="Georgia"/>
                <a:cs typeface="Georgia"/>
              </a:rPr>
              <a:t> </a:t>
            </a:r>
            <a:r>
              <a:rPr sz="2200" spc="145" dirty="0">
                <a:latin typeface="Georgia"/>
                <a:cs typeface="Georgia"/>
              </a:rPr>
              <a:t>szczerą</a:t>
            </a:r>
            <a:r>
              <a:rPr sz="2200" spc="210" dirty="0">
                <a:latin typeface="Georgia"/>
                <a:cs typeface="Georgia"/>
              </a:rPr>
              <a:t> </a:t>
            </a:r>
            <a:r>
              <a:rPr sz="2200" spc="150" dirty="0">
                <a:latin typeface="Georgia"/>
                <a:cs typeface="Georgia"/>
              </a:rPr>
              <a:t>nadzieję,</a:t>
            </a:r>
            <a:r>
              <a:rPr sz="2200" spc="210" dirty="0">
                <a:latin typeface="Georgia"/>
                <a:cs typeface="Georgia"/>
              </a:rPr>
              <a:t> </a:t>
            </a:r>
            <a:r>
              <a:rPr sz="2200" spc="160" dirty="0">
                <a:latin typeface="Georgia"/>
                <a:cs typeface="Georgia"/>
              </a:rPr>
              <a:t>że</a:t>
            </a:r>
            <a:r>
              <a:rPr sz="2200" spc="204" dirty="0">
                <a:latin typeface="Georgia"/>
                <a:cs typeface="Georgia"/>
              </a:rPr>
              <a:t> </a:t>
            </a:r>
            <a:r>
              <a:rPr sz="2200" spc="155" dirty="0">
                <a:latin typeface="Georgia"/>
                <a:cs typeface="Georgia"/>
              </a:rPr>
              <a:t>dzięki</a:t>
            </a:r>
            <a:r>
              <a:rPr sz="2200" spc="210" dirty="0">
                <a:latin typeface="Georgia"/>
                <a:cs typeface="Georgia"/>
              </a:rPr>
              <a:t> </a:t>
            </a:r>
            <a:r>
              <a:rPr sz="2200" spc="140" dirty="0">
                <a:latin typeface="Georgia"/>
                <a:cs typeface="Georgia"/>
              </a:rPr>
              <a:t>naszej</a:t>
            </a:r>
            <a:r>
              <a:rPr sz="2200" spc="210" dirty="0">
                <a:latin typeface="Georgia"/>
                <a:cs typeface="Georgia"/>
              </a:rPr>
              <a:t> </a:t>
            </a:r>
            <a:r>
              <a:rPr sz="2200" spc="145" dirty="0">
                <a:latin typeface="Georgia"/>
                <a:cs typeface="Georgia"/>
              </a:rPr>
              <a:t>instrukcji</a:t>
            </a:r>
            <a:r>
              <a:rPr sz="2200" spc="210" dirty="0">
                <a:latin typeface="Georgia"/>
                <a:cs typeface="Georgia"/>
              </a:rPr>
              <a:t> </a:t>
            </a:r>
            <a:r>
              <a:rPr sz="2200" spc="150" dirty="0">
                <a:latin typeface="Georgia"/>
                <a:cs typeface="Georgia"/>
              </a:rPr>
              <a:t>udało</a:t>
            </a:r>
            <a:r>
              <a:rPr sz="2200" spc="204" dirty="0">
                <a:latin typeface="Georgia"/>
                <a:cs typeface="Georgia"/>
              </a:rPr>
              <a:t> </a:t>
            </a:r>
            <a:r>
              <a:rPr sz="2200" spc="145" dirty="0">
                <a:latin typeface="Georgia"/>
                <a:cs typeface="Georgia"/>
              </a:rPr>
              <a:t>Ci</a:t>
            </a:r>
            <a:r>
              <a:rPr sz="2200" spc="210" dirty="0">
                <a:latin typeface="Georgia"/>
                <a:cs typeface="Georgia"/>
              </a:rPr>
              <a:t> </a:t>
            </a:r>
            <a:r>
              <a:rPr sz="2200" spc="140" dirty="0">
                <a:latin typeface="Georgia"/>
                <a:cs typeface="Georgia"/>
              </a:rPr>
              <a:t>się</a:t>
            </a:r>
            <a:r>
              <a:rPr sz="2200" spc="210" dirty="0">
                <a:latin typeface="Georgia"/>
                <a:cs typeface="Georgia"/>
              </a:rPr>
              <a:t> </a:t>
            </a:r>
            <a:r>
              <a:rPr sz="2200" spc="140" dirty="0">
                <a:latin typeface="Georgia"/>
                <a:cs typeface="Georgia"/>
              </a:rPr>
              <a:t>wypełnić </a:t>
            </a:r>
            <a:r>
              <a:rPr sz="2200" spc="160" dirty="0">
                <a:latin typeface="Georgia"/>
                <a:cs typeface="Georgia"/>
              </a:rPr>
              <a:t>wniosek</a:t>
            </a:r>
            <a:r>
              <a:rPr sz="2200" spc="215" dirty="0">
                <a:latin typeface="Georgia"/>
                <a:cs typeface="Georgia"/>
              </a:rPr>
              <a:t> </a:t>
            </a:r>
            <a:r>
              <a:rPr sz="2200" spc="135" dirty="0">
                <a:latin typeface="Georgia"/>
                <a:cs typeface="Georgia"/>
              </a:rPr>
              <a:t>zgłaszający</a:t>
            </a:r>
            <a:r>
              <a:rPr sz="2200" spc="215" dirty="0">
                <a:latin typeface="Georgia"/>
                <a:cs typeface="Georgia"/>
              </a:rPr>
              <a:t> </a:t>
            </a:r>
            <a:r>
              <a:rPr sz="2200" spc="135" dirty="0">
                <a:latin typeface="Georgia"/>
                <a:cs typeface="Georgia"/>
              </a:rPr>
              <a:t>Inicjatywę</a:t>
            </a:r>
            <a:r>
              <a:rPr sz="2200" spc="215" dirty="0">
                <a:latin typeface="Georgia"/>
                <a:cs typeface="Georgia"/>
              </a:rPr>
              <a:t> </a:t>
            </a:r>
            <a:r>
              <a:rPr sz="2200" spc="150" dirty="0">
                <a:latin typeface="Georgia"/>
                <a:cs typeface="Georgia"/>
              </a:rPr>
              <a:t>Lokalną.</a:t>
            </a:r>
            <a:r>
              <a:rPr sz="2200" spc="215" dirty="0">
                <a:latin typeface="Georgia"/>
                <a:cs typeface="Georgia"/>
              </a:rPr>
              <a:t> </a:t>
            </a:r>
            <a:r>
              <a:rPr sz="2200" spc="185" dirty="0">
                <a:latin typeface="Georgia"/>
                <a:cs typeface="Georgia"/>
              </a:rPr>
              <a:t>To</a:t>
            </a:r>
            <a:r>
              <a:rPr sz="2200" spc="220" dirty="0">
                <a:latin typeface="Georgia"/>
                <a:cs typeface="Georgia"/>
              </a:rPr>
              <a:t> </a:t>
            </a:r>
            <a:r>
              <a:rPr sz="2200" spc="150" dirty="0">
                <a:latin typeface="Georgia"/>
                <a:cs typeface="Georgia"/>
              </a:rPr>
              <a:t>dopiero</a:t>
            </a:r>
            <a:r>
              <a:rPr sz="2200" spc="215" dirty="0">
                <a:latin typeface="Georgia"/>
                <a:cs typeface="Georgia"/>
              </a:rPr>
              <a:t> </a:t>
            </a:r>
            <a:r>
              <a:rPr sz="2200" spc="160" dirty="0">
                <a:latin typeface="Georgia"/>
                <a:cs typeface="Georgia"/>
              </a:rPr>
              <a:t>początek</a:t>
            </a:r>
            <a:r>
              <a:rPr sz="2200" spc="215" dirty="0">
                <a:latin typeface="Georgia"/>
                <a:cs typeface="Georgia"/>
              </a:rPr>
              <a:t> </a:t>
            </a:r>
            <a:r>
              <a:rPr sz="2200" spc="130" dirty="0">
                <a:latin typeface="Georgia"/>
                <a:cs typeface="Georgia"/>
              </a:rPr>
              <a:t>działania,</a:t>
            </a:r>
            <a:r>
              <a:rPr sz="2200" spc="215" dirty="0">
                <a:latin typeface="Georgia"/>
                <a:cs typeface="Georgia"/>
              </a:rPr>
              <a:t> </a:t>
            </a:r>
            <a:r>
              <a:rPr sz="2200" spc="155" dirty="0">
                <a:latin typeface="Georgia"/>
                <a:cs typeface="Georgia"/>
              </a:rPr>
              <a:t>ale</a:t>
            </a:r>
            <a:r>
              <a:rPr sz="2200" spc="215" dirty="0">
                <a:latin typeface="Georgia"/>
                <a:cs typeface="Georgia"/>
              </a:rPr>
              <a:t> </a:t>
            </a:r>
            <a:r>
              <a:rPr sz="2200" spc="105" dirty="0">
                <a:latin typeface="Georgia"/>
                <a:cs typeface="Georgia"/>
              </a:rPr>
              <a:t>już </a:t>
            </a:r>
            <a:r>
              <a:rPr sz="2200" spc="165" dirty="0">
                <a:latin typeface="Georgia"/>
                <a:cs typeface="Georgia"/>
              </a:rPr>
              <a:t>pokazuje</a:t>
            </a:r>
            <a:r>
              <a:rPr sz="2200" spc="220" dirty="0">
                <a:latin typeface="Georgia"/>
                <a:cs typeface="Georgia"/>
              </a:rPr>
              <a:t> </a:t>
            </a:r>
            <a:r>
              <a:rPr sz="2200" spc="145" dirty="0">
                <a:latin typeface="Georgia"/>
                <a:cs typeface="Georgia"/>
              </a:rPr>
              <a:t>zaangażowanie</a:t>
            </a:r>
            <a:r>
              <a:rPr sz="2200" spc="220" dirty="0">
                <a:latin typeface="Georgia"/>
                <a:cs typeface="Georgia"/>
              </a:rPr>
              <a:t> </a:t>
            </a:r>
            <a:r>
              <a:rPr sz="2200" spc="155" dirty="0">
                <a:latin typeface="Georgia"/>
                <a:cs typeface="Georgia"/>
              </a:rPr>
              <a:t>mieszkańców</a:t>
            </a:r>
            <a:r>
              <a:rPr sz="2200" spc="220" dirty="0">
                <a:latin typeface="Georgia"/>
                <a:cs typeface="Georgia"/>
              </a:rPr>
              <a:t> </a:t>
            </a:r>
            <a:r>
              <a:rPr sz="2200" spc="195" dirty="0">
                <a:latin typeface="Georgia"/>
                <a:cs typeface="Georgia"/>
              </a:rPr>
              <a:t>w</a:t>
            </a:r>
            <a:r>
              <a:rPr sz="2200" spc="220" dirty="0">
                <a:latin typeface="Georgia"/>
                <a:cs typeface="Georgia"/>
              </a:rPr>
              <a:t> </a:t>
            </a:r>
            <a:r>
              <a:rPr sz="2200" spc="125" dirty="0">
                <a:latin typeface="Georgia"/>
                <a:cs typeface="Georgia"/>
              </a:rPr>
              <a:t>życie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75" dirty="0">
                <a:latin typeface="Georgia"/>
                <a:cs typeface="Georgia"/>
              </a:rPr>
              <a:t>i</a:t>
            </a:r>
            <a:r>
              <a:rPr sz="2200" spc="204" dirty="0">
                <a:latin typeface="Georgia"/>
                <a:cs typeface="Georgia"/>
              </a:rPr>
              <a:t> </a:t>
            </a:r>
            <a:r>
              <a:rPr sz="2200" spc="130" dirty="0">
                <a:latin typeface="Georgia"/>
                <a:cs typeface="Georgia"/>
              </a:rPr>
              <a:t>otoczenie</a:t>
            </a:r>
            <a:r>
              <a:rPr sz="2200" spc="204" dirty="0">
                <a:latin typeface="Georgia"/>
                <a:cs typeface="Georgia"/>
              </a:rPr>
              <a:t> </a:t>
            </a:r>
            <a:r>
              <a:rPr sz="2200" spc="155" dirty="0">
                <a:latin typeface="Georgia"/>
                <a:cs typeface="Georgia"/>
              </a:rPr>
              <a:t>Mrągowa.</a:t>
            </a:r>
            <a:r>
              <a:rPr sz="2200" spc="204" dirty="0">
                <a:latin typeface="Georgia"/>
                <a:cs typeface="Georgia"/>
              </a:rPr>
              <a:t> </a:t>
            </a:r>
            <a:r>
              <a:rPr sz="2200" spc="215" dirty="0">
                <a:latin typeface="Georgia"/>
                <a:cs typeface="Georgia"/>
              </a:rPr>
              <a:t>W</a:t>
            </a:r>
            <a:r>
              <a:rPr sz="2200" spc="204" dirty="0">
                <a:latin typeface="Georgia"/>
                <a:cs typeface="Georgia"/>
              </a:rPr>
              <a:t> </a:t>
            </a:r>
            <a:r>
              <a:rPr sz="2200" spc="140" dirty="0">
                <a:latin typeface="Georgia"/>
                <a:cs typeface="Georgia"/>
              </a:rPr>
              <a:t>razie</a:t>
            </a:r>
            <a:endParaRPr sz="2200" dirty="0">
              <a:latin typeface="Georgia"/>
              <a:cs typeface="Georgia"/>
            </a:endParaRPr>
          </a:p>
          <a:p>
            <a:pPr marL="5191760" marR="5080" indent="-5179695">
              <a:lnSpc>
                <a:spcPct val="125000"/>
              </a:lnSpc>
            </a:pPr>
            <a:r>
              <a:rPr sz="2200" spc="160" dirty="0">
                <a:latin typeface="Georgia"/>
                <a:cs typeface="Georgia"/>
              </a:rPr>
              <a:t>jakichkolwiek</a:t>
            </a:r>
            <a:r>
              <a:rPr sz="2200" spc="210" dirty="0">
                <a:latin typeface="Georgia"/>
                <a:cs typeface="Georgia"/>
              </a:rPr>
              <a:t> </a:t>
            </a:r>
            <a:r>
              <a:rPr sz="2200" spc="170" dirty="0">
                <a:latin typeface="Georgia"/>
                <a:cs typeface="Georgia"/>
              </a:rPr>
              <a:t>pytań</a:t>
            </a:r>
            <a:r>
              <a:rPr sz="2200" spc="215" dirty="0">
                <a:latin typeface="Georgia"/>
                <a:cs typeface="Georgia"/>
              </a:rPr>
              <a:t> </a:t>
            </a:r>
            <a:r>
              <a:rPr sz="2200" spc="450" dirty="0">
                <a:latin typeface="Georgia"/>
                <a:cs typeface="Georgia"/>
              </a:rPr>
              <a:t>-</a:t>
            </a:r>
            <a:r>
              <a:rPr sz="2200" spc="210" dirty="0">
                <a:latin typeface="Georgia"/>
                <a:cs typeface="Georgia"/>
              </a:rPr>
              <a:t> </a:t>
            </a:r>
            <a:r>
              <a:rPr sz="2200" spc="155" dirty="0">
                <a:latin typeface="Georgia"/>
                <a:cs typeface="Georgia"/>
              </a:rPr>
              <a:t>przyjdź</a:t>
            </a:r>
            <a:r>
              <a:rPr sz="2200" spc="215" dirty="0">
                <a:latin typeface="Georgia"/>
                <a:cs typeface="Georgia"/>
              </a:rPr>
              <a:t> </a:t>
            </a:r>
            <a:r>
              <a:rPr sz="2200" spc="145" dirty="0">
                <a:latin typeface="Georgia"/>
                <a:cs typeface="Georgia"/>
              </a:rPr>
              <a:t>do</a:t>
            </a:r>
            <a:r>
              <a:rPr sz="2200" spc="215" dirty="0">
                <a:latin typeface="Georgia"/>
                <a:cs typeface="Georgia"/>
              </a:rPr>
              <a:t> </a:t>
            </a:r>
            <a:r>
              <a:rPr sz="2200" spc="145" dirty="0">
                <a:latin typeface="Georgia"/>
                <a:cs typeface="Georgia"/>
              </a:rPr>
              <a:t>nas.</a:t>
            </a:r>
            <a:r>
              <a:rPr sz="2200" spc="210" dirty="0">
                <a:latin typeface="Georgia"/>
                <a:cs typeface="Georgia"/>
              </a:rPr>
              <a:t> </a:t>
            </a:r>
            <a:r>
              <a:rPr sz="2200" spc="135" dirty="0">
                <a:latin typeface="Georgia"/>
                <a:cs typeface="Georgia"/>
              </a:rPr>
              <a:t>Możesz</a:t>
            </a:r>
            <a:r>
              <a:rPr sz="2200" spc="215" dirty="0">
                <a:latin typeface="Georgia"/>
                <a:cs typeface="Georgia"/>
              </a:rPr>
              <a:t> </a:t>
            </a:r>
            <a:r>
              <a:rPr sz="2200" spc="110" dirty="0">
                <a:latin typeface="Georgia"/>
                <a:cs typeface="Georgia"/>
              </a:rPr>
              <a:t>liczyć</a:t>
            </a:r>
            <a:r>
              <a:rPr sz="2200" spc="210" dirty="0">
                <a:latin typeface="Georgia"/>
                <a:cs typeface="Georgia"/>
              </a:rPr>
              <a:t> </a:t>
            </a:r>
            <a:r>
              <a:rPr sz="2200" spc="155" dirty="0">
                <a:latin typeface="Georgia"/>
                <a:cs typeface="Georgia"/>
              </a:rPr>
              <a:t>na</a:t>
            </a:r>
            <a:r>
              <a:rPr sz="2200" spc="215" dirty="0">
                <a:latin typeface="Georgia"/>
                <a:cs typeface="Georgia"/>
              </a:rPr>
              <a:t> </a:t>
            </a:r>
            <a:r>
              <a:rPr sz="2200" spc="155" dirty="0">
                <a:latin typeface="Georgia"/>
                <a:cs typeface="Georgia"/>
              </a:rPr>
              <a:t>wsparcie</a:t>
            </a:r>
            <a:r>
              <a:rPr sz="2200" spc="215" dirty="0">
                <a:latin typeface="Georgia"/>
                <a:cs typeface="Georgia"/>
              </a:rPr>
              <a:t> </a:t>
            </a:r>
            <a:r>
              <a:rPr sz="2200" spc="195" dirty="0">
                <a:latin typeface="Georgia"/>
                <a:cs typeface="Georgia"/>
              </a:rPr>
              <a:t>w</a:t>
            </a:r>
            <a:r>
              <a:rPr sz="2200" spc="210" dirty="0">
                <a:latin typeface="Georgia"/>
                <a:cs typeface="Georgia"/>
              </a:rPr>
              <a:t> </a:t>
            </a:r>
            <a:r>
              <a:rPr sz="2200" spc="195" dirty="0">
                <a:latin typeface="Georgia"/>
                <a:cs typeface="Georgia"/>
              </a:rPr>
              <a:t>każdym</a:t>
            </a:r>
            <a:r>
              <a:rPr sz="2200" spc="215" dirty="0">
                <a:latin typeface="Georgia"/>
                <a:cs typeface="Georgia"/>
              </a:rPr>
              <a:t> </a:t>
            </a:r>
            <a:r>
              <a:rPr sz="2200" spc="155" dirty="0">
                <a:latin typeface="Georgia"/>
                <a:cs typeface="Georgia"/>
              </a:rPr>
              <a:t>etapie </a:t>
            </a:r>
            <a:r>
              <a:rPr sz="2200" spc="160" dirty="0">
                <a:latin typeface="Georgia"/>
                <a:cs typeface="Georgia"/>
              </a:rPr>
              <a:t>projektu.</a:t>
            </a:r>
            <a:endParaRPr sz="2200" dirty="0">
              <a:latin typeface="Georgia"/>
              <a:cs typeface="Georgia"/>
            </a:endParaRPr>
          </a:p>
          <a:p>
            <a:pPr marL="4211320" marR="4163060" indent="-635" algn="ctr">
              <a:lnSpc>
                <a:spcPct val="115700"/>
              </a:lnSpc>
              <a:spcBef>
                <a:spcPts val="1785"/>
              </a:spcBef>
            </a:pPr>
            <a:r>
              <a:rPr sz="2500" spc="-165" dirty="0"/>
              <a:t>Urząd</a:t>
            </a:r>
            <a:r>
              <a:rPr sz="2500" spc="-250" dirty="0"/>
              <a:t> </a:t>
            </a:r>
            <a:r>
              <a:rPr sz="2500" spc="-130" dirty="0"/>
              <a:t>Miejski</a:t>
            </a:r>
            <a:r>
              <a:rPr sz="2500" spc="-250" dirty="0"/>
              <a:t> w </a:t>
            </a:r>
            <a:r>
              <a:rPr sz="2500" spc="-25" dirty="0"/>
              <a:t>Mrągowie </a:t>
            </a:r>
            <a:r>
              <a:rPr sz="2500" spc="-65" dirty="0"/>
              <a:t>Referat</a:t>
            </a:r>
            <a:r>
              <a:rPr sz="2500" spc="-240" dirty="0"/>
              <a:t> </a:t>
            </a:r>
            <a:r>
              <a:rPr sz="2500" spc="-160" dirty="0"/>
              <a:t>Promocji</a:t>
            </a:r>
            <a:r>
              <a:rPr sz="2500" spc="-235" dirty="0"/>
              <a:t> </a:t>
            </a:r>
            <a:r>
              <a:rPr sz="2500" dirty="0"/>
              <a:t>i</a:t>
            </a:r>
            <a:r>
              <a:rPr sz="2500" spc="-240" dirty="0"/>
              <a:t> </a:t>
            </a:r>
            <a:r>
              <a:rPr sz="2500" spc="-180" dirty="0"/>
              <a:t>Rozwoju </a:t>
            </a:r>
            <a:r>
              <a:rPr sz="2500" spc="-95" dirty="0"/>
              <a:t>ul.</a:t>
            </a:r>
            <a:r>
              <a:rPr sz="2500" spc="-245" dirty="0"/>
              <a:t> </a:t>
            </a:r>
            <a:r>
              <a:rPr lang="pl-PL" sz="2500" spc="-135" dirty="0"/>
              <a:t>Ratuszowa 5</a:t>
            </a:r>
            <a:endParaRPr sz="2500" dirty="0"/>
          </a:p>
          <a:p>
            <a:pPr marL="40005" algn="ctr">
              <a:lnSpc>
                <a:spcPct val="100000"/>
              </a:lnSpc>
              <a:spcBef>
                <a:spcPts val="475"/>
              </a:spcBef>
            </a:pPr>
            <a:r>
              <a:rPr sz="2500" spc="-10" dirty="0"/>
              <a:t>tel.</a:t>
            </a:r>
            <a:r>
              <a:rPr sz="2500" spc="-275" dirty="0"/>
              <a:t> </a:t>
            </a:r>
            <a:r>
              <a:rPr sz="2500" spc="-140" dirty="0"/>
              <a:t>89</a:t>
            </a:r>
            <a:r>
              <a:rPr sz="2500" spc="-275" dirty="0"/>
              <a:t> </a:t>
            </a:r>
            <a:r>
              <a:rPr lang="pl-PL" sz="2500" spc="-260" dirty="0"/>
              <a:t>544 40 93</a:t>
            </a:r>
            <a:endParaRPr sz="2500" dirty="0"/>
          </a:p>
        </p:txBody>
      </p:sp>
      <p:grpSp>
        <p:nvGrpSpPr>
          <p:cNvPr id="8" name="object 8"/>
          <p:cNvGrpSpPr/>
          <p:nvPr/>
        </p:nvGrpSpPr>
        <p:grpSpPr>
          <a:xfrm>
            <a:off x="15910227" y="4265375"/>
            <a:ext cx="930275" cy="1485900"/>
            <a:chOff x="15910227" y="4265375"/>
            <a:chExt cx="930275" cy="148590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47920" y="4275784"/>
              <a:ext cx="164789" cy="22664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910227" y="4653337"/>
              <a:ext cx="656590" cy="850265"/>
            </a:xfrm>
            <a:custGeom>
              <a:avLst/>
              <a:gdLst/>
              <a:ahLst/>
              <a:cxnLst/>
              <a:rect l="l" t="t" r="r" b="b"/>
              <a:pathLst>
                <a:path w="656590" h="850264">
                  <a:moveTo>
                    <a:pt x="621828" y="31351"/>
                  </a:moveTo>
                  <a:lnTo>
                    <a:pt x="494028" y="2207"/>
                  </a:lnTo>
                  <a:lnTo>
                    <a:pt x="491327" y="1267"/>
                  </a:lnTo>
                  <a:lnTo>
                    <a:pt x="488894" y="0"/>
                  </a:lnTo>
                  <a:lnTo>
                    <a:pt x="627411" y="31588"/>
                  </a:lnTo>
                  <a:lnTo>
                    <a:pt x="624669" y="31675"/>
                  </a:lnTo>
                  <a:lnTo>
                    <a:pt x="621828" y="31351"/>
                  </a:lnTo>
                  <a:close/>
                </a:path>
                <a:path w="656590" h="850264">
                  <a:moveTo>
                    <a:pt x="158287" y="850242"/>
                  </a:moveTo>
                  <a:lnTo>
                    <a:pt x="0" y="814146"/>
                  </a:lnTo>
                  <a:lnTo>
                    <a:pt x="375623" y="192975"/>
                  </a:lnTo>
                  <a:lnTo>
                    <a:pt x="487992" y="830"/>
                  </a:lnTo>
                  <a:lnTo>
                    <a:pt x="627925" y="32742"/>
                  </a:lnTo>
                  <a:lnTo>
                    <a:pt x="656059" y="380164"/>
                  </a:lnTo>
                  <a:lnTo>
                    <a:pt x="466053" y="336834"/>
                  </a:lnTo>
                  <a:lnTo>
                    <a:pt x="158287" y="850242"/>
                  </a:lnTo>
                  <a:close/>
                </a:path>
              </a:pathLst>
            </a:custGeom>
            <a:solidFill>
              <a:srgbClr val="F697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78897" y="4466283"/>
              <a:ext cx="227788" cy="21814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6029706" y="4679549"/>
              <a:ext cx="697865" cy="955675"/>
            </a:xfrm>
            <a:custGeom>
              <a:avLst/>
              <a:gdLst/>
              <a:ahLst/>
              <a:cxnLst/>
              <a:rect l="l" t="t" r="r" b="b"/>
              <a:pathLst>
                <a:path w="697865" h="955675">
                  <a:moveTo>
                    <a:pt x="643316" y="378294"/>
                  </a:moveTo>
                  <a:lnTo>
                    <a:pt x="611904" y="44961"/>
                  </a:lnTo>
                  <a:lnTo>
                    <a:pt x="471971" y="13050"/>
                  </a:lnTo>
                  <a:lnTo>
                    <a:pt x="299211" y="299822"/>
                  </a:lnTo>
                  <a:lnTo>
                    <a:pt x="643316" y="378294"/>
                  </a:lnTo>
                </a:path>
                <a:path w="697865" h="955675">
                  <a:moveTo>
                    <a:pt x="610501" y="29804"/>
                  </a:moveTo>
                  <a:lnTo>
                    <a:pt x="697571" y="955534"/>
                  </a:lnTo>
                </a:path>
                <a:path w="697865" h="955675">
                  <a:moveTo>
                    <a:pt x="479806" y="0"/>
                  </a:moveTo>
                  <a:lnTo>
                    <a:pt x="0" y="796456"/>
                  </a:lnTo>
                </a:path>
              </a:pathLst>
            </a:custGeom>
            <a:ln w="69488">
              <a:solidFill>
                <a:srgbClr val="2820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974733" y="5382240"/>
              <a:ext cx="762635" cy="359410"/>
            </a:xfrm>
            <a:custGeom>
              <a:avLst/>
              <a:gdLst/>
              <a:ahLst/>
              <a:cxnLst/>
              <a:rect l="l" t="t" r="r" b="b"/>
              <a:pathLst>
                <a:path w="762634" h="359410">
                  <a:moveTo>
                    <a:pt x="111473" y="0"/>
                  </a:moveTo>
                  <a:lnTo>
                    <a:pt x="0" y="185092"/>
                  </a:lnTo>
                </a:path>
                <a:path w="762634" h="359410">
                  <a:moveTo>
                    <a:pt x="742280" y="143852"/>
                  </a:moveTo>
                  <a:lnTo>
                    <a:pt x="762487" y="358974"/>
                  </a:lnTo>
                </a:path>
              </a:pathLst>
            </a:custGeom>
            <a:ln w="18951">
              <a:solidFill>
                <a:srgbClr val="2820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161665" y="4909120"/>
              <a:ext cx="678815" cy="219075"/>
            </a:xfrm>
            <a:custGeom>
              <a:avLst/>
              <a:gdLst/>
              <a:ahLst/>
              <a:cxnLst/>
              <a:rect l="l" t="t" r="r" b="b"/>
              <a:pathLst>
                <a:path w="678815" h="219075">
                  <a:moveTo>
                    <a:pt x="678535" y="151218"/>
                  </a:moveTo>
                  <a:lnTo>
                    <a:pt x="380923" y="83350"/>
                  </a:lnTo>
                  <a:lnTo>
                    <a:pt x="389356" y="46393"/>
                  </a:lnTo>
                  <a:lnTo>
                    <a:pt x="321602" y="30949"/>
                  </a:lnTo>
                  <a:lnTo>
                    <a:pt x="313169" y="67906"/>
                  </a:lnTo>
                  <a:lnTo>
                    <a:pt x="15455" y="0"/>
                  </a:lnTo>
                  <a:lnTo>
                    <a:pt x="0" y="67754"/>
                  </a:lnTo>
                  <a:lnTo>
                    <a:pt x="297726" y="135661"/>
                  </a:lnTo>
                  <a:lnTo>
                    <a:pt x="289306" y="172605"/>
                  </a:lnTo>
                  <a:lnTo>
                    <a:pt x="357047" y="188048"/>
                  </a:lnTo>
                  <a:lnTo>
                    <a:pt x="365467" y="151104"/>
                  </a:lnTo>
                  <a:lnTo>
                    <a:pt x="663079" y="218973"/>
                  </a:lnTo>
                  <a:lnTo>
                    <a:pt x="678535" y="151218"/>
                  </a:lnTo>
                  <a:close/>
                </a:path>
              </a:pathLst>
            </a:custGeom>
            <a:solidFill>
              <a:srgbClr val="282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485623" y="4300119"/>
              <a:ext cx="234315" cy="408940"/>
            </a:xfrm>
            <a:custGeom>
              <a:avLst/>
              <a:gdLst/>
              <a:ahLst/>
              <a:cxnLst/>
              <a:rect l="l" t="t" r="r" b="b"/>
              <a:pathLst>
                <a:path w="234315" h="408939">
                  <a:moveTo>
                    <a:pt x="227736" y="234776"/>
                  </a:moveTo>
                  <a:lnTo>
                    <a:pt x="194505" y="380498"/>
                  </a:lnTo>
                  <a:lnTo>
                    <a:pt x="188487" y="393867"/>
                  </a:lnTo>
                  <a:lnTo>
                    <a:pt x="178178" y="403543"/>
                  </a:lnTo>
                  <a:lnTo>
                    <a:pt x="164990" y="408638"/>
                  </a:lnTo>
                  <a:lnTo>
                    <a:pt x="150334" y="408265"/>
                  </a:lnTo>
                  <a:lnTo>
                    <a:pt x="28139" y="380399"/>
                  </a:lnTo>
                  <a:lnTo>
                    <a:pt x="14770" y="374380"/>
                  </a:lnTo>
                  <a:lnTo>
                    <a:pt x="5094" y="364072"/>
                  </a:lnTo>
                  <a:lnTo>
                    <a:pt x="0" y="350884"/>
                  </a:lnTo>
                  <a:lnTo>
                    <a:pt x="372" y="336227"/>
                  </a:lnTo>
                  <a:lnTo>
                    <a:pt x="33604" y="190505"/>
                  </a:lnTo>
                  <a:lnTo>
                    <a:pt x="227736" y="234776"/>
                  </a:lnTo>
                </a:path>
                <a:path w="234315" h="408939">
                  <a:moveTo>
                    <a:pt x="192398" y="226652"/>
                  </a:moveTo>
                  <a:lnTo>
                    <a:pt x="233593" y="46008"/>
                  </a:lnTo>
                  <a:lnTo>
                    <a:pt x="233826" y="36701"/>
                  </a:lnTo>
                  <a:lnTo>
                    <a:pt x="230580" y="28321"/>
                  </a:lnTo>
                  <a:lnTo>
                    <a:pt x="224415" y="21765"/>
                  </a:lnTo>
                  <a:lnTo>
                    <a:pt x="215892" y="17933"/>
                  </a:lnTo>
                  <a:lnTo>
                    <a:pt x="138288" y="236"/>
                  </a:lnTo>
                  <a:lnTo>
                    <a:pt x="128972" y="0"/>
                  </a:lnTo>
                  <a:lnTo>
                    <a:pt x="120572" y="3234"/>
                  </a:lnTo>
                  <a:lnTo>
                    <a:pt x="113999" y="9376"/>
                  </a:lnTo>
                  <a:lnTo>
                    <a:pt x="110166" y="17861"/>
                  </a:lnTo>
                  <a:lnTo>
                    <a:pt x="68971" y="198505"/>
                  </a:lnTo>
                  <a:lnTo>
                    <a:pt x="192398" y="226652"/>
                  </a:lnTo>
                </a:path>
              </a:pathLst>
            </a:custGeom>
            <a:ln w="69488">
              <a:solidFill>
                <a:srgbClr val="2820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790299" y="9123143"/>
            <a:ext cx="4495799" cy="11429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4969" y="5721157"/>
            <a:ext cx="3761092" cy="455500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407047" y="6844612"/>
            <a:ext cx="2938780" cy="1886585"/>
            <a:chOff x="3407047" y="6844612"/>
            <a:chExt cx="2938780" cy="1886585"/>
          </a:xfrm>
        </p:grpSpPr>
        <p:sp>
          <p:nvSpPr>
            <p:cNvPr id="4" name="object 4"/>
            <p:cNvSpPr/>
            <p:nvPr/>
          </p:nvSpPr>
          <p:spPr>
            <a:xfrm>
              <a:off x="3423933" y="6844612"/>
              <a:ext cx="2921635" cy="1886585"/>
            </a:xfrm>
            <a:custGeom>
              <a:avLst/>
              <a:gdLst/>
              <a:ahLst/>
              <a:cxnLst/>
              <a:rect l="l" t="t" r="r" b="b"/>
              <a:pathLst>
                <a:path w="2921635" h="1886584">
                  <a:moveTo>
                    <a:pt x="2903235" y="1732484"/>
                  </a:moveTo>
                  <a:lnTo>
                    <a:pt x="2898168" y="1733008"/>
                  </a:lnTo>
                  <a:lnTo>
                    <a:pt x="2846931" y="1732832"/>
                  </a:lnTo>
                  <a:lnTo>
                    <a:pt x="2795976" y="1735668"/>
                  </a:lnTo>
                  <a:lnTo>
                    <a:pt x="2745179" y="1740605"/>
                  </a:lnTo>
                  <a:lnTo>
                    <a:pt x="2643561" y="1753136"/>
                  </a:lnTo>
                  <a:lnTo>
                    <a:pt x="2592491" y="1758906"/>
                  </a:lnTo>
                  <a:lnTo>
                    <a:pt x="2541083" y="1763131"/>
                  </a:lnTo>
                  <a:lnTo>
                    <a:pt x="2492456" y="1766698"/>
                  </a:lnTo>
                  <a:lnTo>
                    <a:pt x="2443776" y="1770705"/>
                  </a:lnTo>
                  <a:lnTo>
                    <a:pt x="2346341" y="1779752"/>
                  </a:lnTo>
                  <a:lnTo>
                    <a:pt x="2052612" y="1810356"/>
                  </a:lnTo>
                  <a:lnTo>
                    <a:pt x="1647601" y="1855753"/>
                  </a:lnTo>
                  <a:lnTo>
                    <a:pt x="1546270" y="1866340"/>
                  </a:lnTo>
                  <a:lnTo>
                    <a:pt x="1446928" y="1876325"/>
                  </a:lnTo>
                  <a:lnTo>
                    <a:pt x="1398201" y="1880331"/>
                  </a:lnTo>
                  <a:lnTo>
                    <a:pt x="1349409" y="1883301"/>
                  </a:lnTo>
                  <a:lnTo>
                    <a:pt x="1300569" y="1885222"/>
                  </a:lnTo>
                  <a:lnTo>
                    <a:pt x="1251701" y="1886082"/>
                  </a:lnTo>
                  <a:lnTo>
                    <a:pt x="1202825" y="1885869"/>
                  </a:lnTo>
                  <a:lnTo>
                    <a:pt x="1153959" y="1884570"/>
                  </a:lnTo>
                  <a:lnTo>
                    <a:pt x="1105123" y="1882174"/>
                  </a:lnTo>
                  <a:lnTo>
                    <a:pt x="1056337" y="1878668"/>
                  </a:lnTo>
                  <a:lnTo>
                    <a:pt x="1007618" y="1874040"/>
                  </a:lnTo>
                  <a:lnTo>
                    <a:pt x="937591" y="1863385"/>
                  </a:lnTo>
                  <a:lnTo>
                    <a:pt x="868307" y="1847537"/>
                  </a:lnTo>
                  <a:lnTo>
                    <a:pt x="821114" y="1834371"/>
                  </a:lnTo>
                  <a:lnTo>
                    <a:pt x="774325" y="1819863"/>
                  </a:lnTo>
                  <a:lnTo>
                    <a:pt x="727974" y="1804042"/>
                  </a:lnTo>
                  <a:lnTo>
                    <a:pt x="682094" y="1786934"/>
                  </a:lnTo>
                  <a:lnTo>
                    <a:pt x="636719" y="1768567"/>
                  </a:lnTo>
                  <a:lnTo>
                    <a:pt x="591882" y="1748969"/>
                  </a:lnTo>
                  <a:lnTo>
                    <a:pt x="547617" y="1728165"/>
                  </a:lnTo>
                  <a:lnTo>
                    <a:pt x="503957" y="1706184"/>
                  </a:lnTo>
                  <a:lnTo>
                    <a:pt x="460937" y="1683052"/>
                  </a:lnTo>
                  <a:lnTo>
                    <a:pt x="418588" y="1658797"/>
                  </a:lnTo>
                  <a:lnTo>
                    <a:pt x="358241" y="1617945"/>
                  </a:lnTo>
                  <a:lnTo>
                    <a:pt x="303572" y="1570112"/>
                  </a:lnTo>
                  <a:lnTo>
                    <a:pt x="269161" y="1534841"/>
                  </a:lnTo>
                  <a:lnTo>
                    <a:pt x="236415" y="1498046"/>
                  </a:lnTo>
                  <a:lnTo>
                    <a:pt x="205390" y="1459805"/>
                  </a:lnTo>
                  <a:lnTo>
                    <a:pt x="176140" y="1420196"/>
                  </a:lnTo>
                  <a:lnTo>
                    <a:pt x="148719" y="1379300"/>
                  </a:lnTo>
                  <a:lnTo>
                    <a:pt x="123181" y="1337194"/>
                  </a:lnTo>
                  <a:lnTo>
                    <a:pt x="99581" y="1293957"/>
                  </a:lnTo>
                  <a:lnTo>
                    <a:pt x="77973" y="1249669"/>
                  </a:lnTo>
                  <a:lnTo>
                    <a:pt x="58411" y="1204409"/>
                  </a:lnTo>
                  <a:lnTo>
                    <a:pt x="40950" y="1158255"/>
                  </a:lnTo>
                  <a:lnTo>
                    <a:pt x="25644" y="1111286"/>
                  </a:lnTo>
                  <a:lnTo>
                    <a:pt x="12054" y="1058694"/>
                  </a:lnTo>
                  <a:lnTo>
                    <a:pt x="3620" y="1006636"/>
                  </a:lnTo>
                  <a:lnTo>
                    <a:pt x="0" y="955075"/>
                  </a:lnTo>
                  <a:lnTo>
                    <a:pt x="853" y="903978"/>
                  </a:lnTo>
                  <a:lnTo>
                    <a:pt x="5840" y="853309"/>
                  </a:lnTo>
                  <a:lnTo>
                    <a:pt x="14619" y="803033"/>
                  </a:lnTo>
                  <a:lnTo>
                    <a:pt x="26849" y="753116"/>
                  </a:lnTo>
                  <a:lnTo>
                    <a:pt x="42190" y="703523"/>
                  </a:lnTo>
                  <a:lnTo>
                    <a:pt x="60300" y="654218"/>
                  </a:lnTo>
                  <a:lnTo>
                    <a:pt x="80428" y="605606"/>
                  </a:lnTo>
                  <a:lnTo>
                    <a:pt x="102973" y="558862"/>
                  </a:lnTo>
                  <a:lnTo>
                    <a:pt x="128012" y="514048"/>
                  </a:lnTo>
                  <a:lnTo>
                    <a:pt x="155622" y="471229"/>
                  </a:lnTo>
                  <a:lnTo>
                    <a:pt x="185884" y="430467"/>
                  </a:lnTo>
                  <a:lnTo>
                    <a:pt x="218875" y="391828"/>
                  </a:lnTo>
                  <a:lnTo>
                    <a:pt x="254672" y="355373"/>
                  </a:lnTo>
                  <a:lnTo>
                    <a:pt x="293356" y="321167"/>
                  </a:lnTo>
                  <a:lnTo>
                    <a:pt x="335003" y="289272"/>
                  </a:lnTo>
                  <a:lnTo>
                    <a:pt x="379692" y="259754"/>
                  </a:lnTo>
                  <a:lnTo>
                    <a:pt x="403526" y="245461"/>
                  </a:lnTo>
                  <a:lnTo>
                    <a:pt x="426821" y="230584"/>
                  </a:lnTo>
                  <a:lnTo>
                    <a:pt x="449733" y="215108"/>
                  </a:lnTo>
                  <a:lnTo>
                    <a:pt x="472421" y="199016"/>
                  </a:lnTo>
                  <a:lnTo>
                    <a:pt x="517215" y="170109"/>
                  </a:lnTo>
                  <a:lnTo>
                    <a:pt x="562858" y="143674"/>
                  </a:lnTo>
                  <a:lnTo>
                    <a:pt x="609343" y="119650"/>
                  </a:lnTo>
                  <a:lnTo>
                    <a:pt x="656663" y="97975"/>
                  </a:lnTo>
                  <a:lnTo>
                    <a:pt x="704813" y="78589"/>
                  </a:lnTo>
                  <a:lnTo>
                    <a:pt x="753786" y="61431"/>
                  </a:lnTo>
                  <a:lnTo>
                    <a:pt x="803575" y="46441"/>
                  </a:lnTo>
                  <a:lnTo>
                    <a:pt x="854175" y="33557"/>
                  </a:lnTo>
                  <a:lnTo>
                    <a:pt x="905580" y="22718"/>
                  </a:lnTo>
                  <a:lnTo>
                    <a:pt x="957782" y="13864"/>
                  </a:lnTo>
                  <a:lnTo>
                    <a:pt x="1010775" y="6935"/>
                  </a:lnTo>
                  <a:lnTo>
                    <a:pt x="1061924" y="2049"/>
                  </a:lnTo>
                  <a:lnTo>
                    <a:pt x="1113140" y="0"/>
                  </a:lnTo>
                  <a:lnTo>
                    <a:pt x="1164301" y="779"/>
                  </a:lnTo>
                  <a:lnTo>
                    <a:pt x="1215283" y="4380"/>
                  </a:lnTo>
                  <a:lnTo>
                    <a:pt x="1265962" y="10795"/>
                  </a:lnTo>
                  <a:lnTo>
                    <a:pt x="1316214" y="20015"/>
                  </a:lnTo>
                  <a:lnTo>
                    <a:pt x="1365915" y="32034"/>
                  </a:lnTo>
                  <a:lnTo>
                    <a:pt x="1414943" y="46844"/>
                  </a:lnTo>
                  <a:lnTo>
                    <a:pt x="1463172" y="64436"/>
                  </a:lnTo>
                  <a:lnTo>
                    <a:pt x="1510480" y="84804"/>
                  </a:lnTo>
                  <a:lnTo>
                    <a:pt x="1598188" y="125434"/>
                  </a:lnTo>
                  <a:lnTo>
                    <a:pt x="1641813" y="146279"/>
                  </a:lnTo>
                  <a:lnTo>
                    <a:pt x="1685015" y="167943"/>
                  </a:lnTo>
                  <a:lnTo>
                    <a:pt x="1727591" y="190776"/>
                  </a:lnTo>
                  <a:lnTo>
                    <a:pt x="1769339" y="215126"/>
                  </a:lnTo>
                  <a:lnTo>
                    <a:pt x="1810056" y="241342"/>
                  </a:lnTo>
                  <a:lnTo>
                    <a:pt x="1849219" y="269635"/>
                  </a:lnTo>
                  <a:lnTo>
                    <a:pt x="1886762" y="300054"/>
                  </a:lnTo>
                  <a:lnTo>
                    <a:pt x="1922593" y="332488"/>
                  </a:lnTo>
                  <a:lnTo>
                    <a:pt x="1956620" y="366827"/>
                  </a:lnTo>
                  <a:lnTo>
                    <a:pt x="1988752" y="402960"/>
                  </a:lnTo>
                  <a:lnTo>
                    <a:pt x="2018898" y="440777"/>
                  </a:lnTo>
                  <a:lnTo>
                    <a:pt x="2046966" y="480167"/>
                  </a:lnTo>
                  <a:lnTo>
                    <a:pt x="2072865" y="521021"/>
                  </a:lnTo>
                  <a:lnTo>
                    <a:pt x="2099199" y="567418"/>
                  </a:lnTo>
                  <a:lnTo>
                    <a:pt x="2123304" y="614537"/>
                  </a:lnTo>
                  <a:lnTo>
                    <a:pt x="2145400" y="662341"/>
                  </a:lnTo>
                  <a:lnTo>
                    <a:pt x="2165709" y="710793"/>
                  </a:lnTo>
                  <a:lnTo>
                    <a:pt x="2184451" y="759856"/>
                  </a:lnTo>
                  <a:lnTo>
                    <a:pt x="2201848" y="809493"/>
                  </a:lnTo>
                  <a:lnTo>
                    <a:pt x="2218120" y="859668"/>
                  </a:lnTo>
                  <a:lnTo>
                    <a:pt x="2233488" y="910343"/>
                  </a:lnTo>
                  <a:lnTo>
                    <a:pt x="2261878" y="1008769"/>
                  </a:lnTo>
                  <a:lnTo>
                    <a:pt x="2276113" y="1056144"/>
                  </a:lnTo>
                  <a:lnTo>
                    <a:pt x="2290817" y="1103471"/>
                  </a:lnTo>
                  <a:lnTo>
                    <a:pt x="2305929" y="1150614"/>
                  </a:lnTo>
                  <a:lnTo>
                    <a:pt x="2321387" y="1197436"/>
                  </a:lnTo>
                  <a:lnTo>
                    <a:pt x="2337130" y="1243803"/>
                  </a:lnTo>
                  <a:lnTo>
                    <a:pt x="2356074" y="1293919"/>
                  </a:lnTo>
                  <a:lnTo>
                    <a:pt x="2379948" y="1341725"/>
                  </a:lnTo>
                  <a:lnTo>
                    <a:pt x="2408479" y="1386872"/>
                  </a:lnTo>
                  <a:lnTo>
                    <a:pt x="2441393" y="1429008"/>
                  </a:lnTo>
                  <a:lnTo>
                    <a:pt x="2478416" y="1467782"/>
                  </a:lnTo>
                  <a:lnTo>
                    <a:pt x="2519276" y="1502845"/>
                  </a:lnTo>
                  <a:lnTo>
                    <a:pt x="2555945" y="1532162"/>
                  </a:lnTo>
                  <a:lnTo>
                    <a:pt x="2592187" y="1562003"/>
                  </a:lnTo>
                  <a:lnTo>
                    <a:pt x="2629784" y="1589466"/>
                  </a:lnTo>
                  <a:lnTo>
                    <a:pt x="2670516" y="1611650"/>
                  </a:lnTo>
                  <a:lnTo>
                    <a:pt x="2721030" y="1633249"/>
                  </a:lnTo>
                  <a:lnTo>
                    <a:pt x="2772849" y="1651995"/>
                  </a:lnTo>
                  <a:lnTo>
                    <a:pt x="2825641" y="1667764"/>
                  </a:lnTo>
                  <a:lnTo>
                    <a:pt x="2879071" y="1680430"/>
                  </a:lnTo>
                  <a:lnTo>
                    <a:pt x="2892678" y="1682005"/>
                  </a:lnTo>
                  <a:lnTo>
                    <a:pt x="2899326" y="1683609"/>
                  </a:lnTo>
                  <a:lnTo>
                    <a:pt x="2921409" y="1710146"/>
                  </a:lnTo>
                  <a:lnTo>
                    <a:pt x="2920510" y="1718470"/>
                  </a:lnTo>
                  <a:lnTo>
                    <a:pt x="2916581" y="1725350"/>
                  </a:lnTo>
                  <a:lnTo>
                    <a:pt x="2910522" y="1730212"/>
                  </a:lnTo>
                  <a:lnTo>
                    <a:pt x="2903235" y="1732484"/>
                  </a:lnTo>
                  <a:close/>
                </a:path>
              </a:pathLst>
            </a:custGeom>
            <a:solidFill>
              <a:srgbClr val="FFD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07047" y="7484468"/>
              <a:ext cx="2040889" cy="1226820"/>
            </a:xfrm>
            <a:custGeom>
              <a:avLst/>
              <a:gdLst/>
              <a:ahLst/>
              <a:cxnLst/>
              <a:rect l="l" t="t" r="r" b="b"/>
              <a:pathLst>
                <a:path w="2040889" h="1226820">
                  <a:moveTo>
                    <a:pt x="869429" y="684210"/>
                  </a:moveTo>
                  <a:lnTo>
                    <a:pt x="741757" y="684210"/>
                  </a:lnTo>
                  <a:lnTo>
                    <a:pt x="772211" y="677860"/>
                  </a:lnTo>
                  <a:lnTo>
                    <a:pt x="817144" y="660080"/>
                  </a:lnTo>
                  <a:lnTo>
                    <a:pt x="858396" y="635950"/>
                  </a:lnTo>
                  <a:lnTo>
                    <a:pt x="896672" y="606740"/>
                  </a:lnTo>
                  <a:lnTo>
                    <a:pt x="932681" y="576260"/>
                  </a:lnTo>
                  <a:lnTo>
                    <a:pt x="971479" y="539430"/>
                  </a:lnTo>
                  <a:lnTo>
                    <a:pt x="1010063" y="503870"/>
                  </a:lnTo>
                  <a:lnTo>
                    <a:pt x="1238796" y="282890"/>
                  </a:lnTo>
                  <a:lnTo>
                    <a:pt x="1276903" y="242250"/>
                  </a:lnTo>
                  <a:lnTo>
                    <a:pt x="1311202" y="199070"/>
                  </a:lnTo>
                  <a:lnTo>
                    <a:pt x="1341507" y="153350"/>
                  </a:lnTo>
                  <a:lnTo>
                    <a:pt x="1367630" y="105090"/>
                  </a:lnTo>
                  <a:lnTo>
                    <a:pt x="1389383" y="54290"/>
                  </a:lnTo>
                  <a:lnTo>
                    <a:pt x="1396811" y="40320"/>
                  </a:lnTo>
                  <a:lnTo>
                    <a:pt x="1404923" y="30160"/>
                  </a:lnTo>
                  <a:lnTo>
                    <a:pt x="1412936" y="23810"/>
                  </a:lnTo>
                  <a:lnTo>
                    <a:pt x="1420072" y="22540"/>
                  </a:lnTo>
                  <a:lnTo>
                    <a:pt x="1435750" y="28890"/>
                  </a:lnTo>
                  <a:lnTo>
                    <a:pt x="1442504" y="37780"/>
                  </a:lnTo>
                  <a:lnTo>
                    <a:pt x="1443699" y="46670"/>
                  </a:lnTo>
                  <a:lnTo>
                    <a:pt x="1442699" y="55560"/>
                  </a:lnTo>
                  <a:lnTo>
                    <a:pt x="1434117" y="106360"/>
                  </a:lnTo>
                  <a:lnTo>
                    <a:pt x="1421633" y="157160"/>
                  </a:lnTo>
                  <a:lnTo>
                    <a:pt x="1408726" y="204150"/>
                  </a:lnTo>
                  <a:lnTo>
                    <a:pt x="1400384" y="233360"/>
                  </a:lnTo>
                  <a:lnTo>
                    <a:pt x="1343869" y="233360"/>
                  </a:lnTo>
                  <a:lnTo>
                    <a:pt x="1342048" y="235900"/>
                  </a:lnTo>
                  <a:lnTo>
                    <a:pt x="1328845" y="251140"/>
                  </a:lnTo>
                  <a:lnTo>
                    <a:pt x="1315617" y="267650"/>
                  </a:lnTo>
                  <a:lnTo>
                    <a:pt x="1302146" y="282890"/>
                  </a:lnTo>
                  <a:lnTo>
                    <a:pt x="1288211" y="298130"/>
                  </a:lnTo>
                  <a:lnTo>
                    <a:pt x="1220932" y="367980"/>
                  </a:lnTo>
                  <a:lnTo>
                    <a:pt x="1187198" y="402270"/>
                  </a:lnTo>
                  <a:lnTo>
                    <a:pt x="1153249" y="437830"/>
                  </a:lnTo>
                  <a:lnTo>
                    <a:pt x="1118969" y="472120"/>
                  </a:lnTo>
                  <a:lnTo>
                    <a:pt x="1084243" y="505140"/>
                  </a:lnTo>
                  <a:lnTo>
                    <a:pt x="1048957" y="539430"/>
                  </a:lnTo>
                  <a:lnTo>
                    <a:pt x="1012996" y="571180"/>
                  </a:lnTo>
                  <a:lnTo>
                    <a:pt x="976244" y="602930"/>
                  </a:lnTo>
                  <a:lnTo>
                    <a:pt x="938588" y="633410"/>
                  </a:lnTo>
                  <a:lnTo>
                    <a:pt x="899911" y="663890"/>
                  </a:lnTo>
                  <a:lnTo>
                    <a:pt x="871700" y="682940"/>
                  </a:lnTo>
                  <a:lnTo>
                    <a:pt x="869429" y="684210"/>
                  </a:lnTo>
                  <a:close/>
                </a:path>
                <a:path w="2040889" h="1226820">
                  <a:moveTo>
                    <a:pt x="529664" y="648650"/>
                  </a:moveTo>
                  <a:lnTo>
                    <a:pt x="446590" y="648650"/>
                  </a:lnTo>
                  <a:lnTo>
                    <a:pt x="451272" y="646110"/>
                  </a:lnTo>
                  <a:lnTo>
                    <a:pt x="515967" y="604200"/>
                  </a:lnTo>
                  <a:lnTo>
                    <a:pt x="548412" y="582610"/>
                  </a:lnTo>
                  <a:lnTo>
                    <a:pt x="581052" y="562290"/>
                  </a:lnTo>
                  <a:lnTo>
                    <a:pt x="596503" y="550860"/>
                  </a:lnTo>
                  <a:lnTo>
                    <a:pt x="607125" y="536890"/>
                  </a:lnTo>
                  <a:lnTo>
                    <a:pt x="613749" y="520380"/>
                  </a:lnTo>
                  <a:lnTo>
                    <a:pt x="617203" y="500060"/>
                  </a:lnTo>
                  <a:lnTo>
                    <a:pt x="623209" y="453070"/>
                  </a:lnTo>
                  <a:lnTo>
                    <a:pt x="631686" y="406080"/>
                  </a:lnTo>
                  <a:lnTo>
                    <a:pt x="642893" y="360360"/>
                  </a:lnTo>
                  <a:lnTo>
                    <a:pt x="657087" y="315910"/>
                  </a:lnTo>
                  <a:lnTo>
                    <a:pt x="674523" y="274000"/>
                  </a:lnTo>
                  <a:lnTo>
                    <a:pt x="695459" y="232090"/>
                  </a:lnTo>
                  <a:lnTo>
                    <a:pt x="720151" y="192720"/>
                  </a:lnTo>
                  <a:lnTo>
                    <a:pt x="748858" y="154620"/>
                  </a:lnTo>
                  <a:lnTo>
                    <a:pt x="781834" y="119060"/>
                  </a:lnTo>
                  <a:lnTo>
                    <a:pt x="823642" y="89850"/>
                  </a:lnTo>
                  <a:lnTo>
                    <a:pt x="872082" y="70800"/>
                  </a:lnTo>
                  <a:lnTo>
                    <a:pt x="901922" y="68260"/>
                  </a:lnTo>
                  <a:lnTo>
                    <a:pt x="926667" y="78420"/>
                  </a:lnTo>
                  <a:lnTo>
                    <a:pt x="942780" y="100010"/>
                  </a:lnTo>
                  <a:lnTo>
                    <a:pt x="944495" y="112710"/>
                  </a:lnTo>
                  <a:lnTo>
                    <a:pt x="885481" y="112710"/>
                  </a:lnTo>
                  <a:lnTo>
                    <a:pt x="868441" y="117790"/>
                  </a:lnTo>
                  <a:lnTo>
                    <a:pt x="828454" y="140650"/>
                  </a:lnTo>
                  <a:lnTo>
                    <a:pt x="794318" y="171130"/>
                  </a:lnTo>
                  <a:lnTo>
                    <a:pt x="763199" y="211770"/>
                  </a:lnTo>
                  <a:lnTo>
                    <a:pt x="736729" y="254950"/>
                  </a:lnTo>
                  <a:lnTo>
                    <a:pt x="714590" y="299400"/>
                  </a:lnTo>
                  <a:lnTo>
                    <a:pt x="696464" y="346390"/>
                  </a:lnTo>
                  <a:lnTo>
                    <a:pt x="682032" y="395920"/>
                  </a:lnTo>
                  <a:lnTo>
                    <a:pt x="670976" y="446720"/>
                  </a:lnTo>
                  <a:lnTo>
                    <a:pt x="662977" y="500060"/>
                  </a:lnTo>
                  <a:lnTo>
                    <a:pt x="731288" y="500060"/>
                  </a:lnTo>
                  <a:lnTo>
                    <a:pt x="695227" y="529270"/>
                  </a:lnTo>
                  <a:lnTo>
                    <a:pt x="672670" y="552130"/>
                  </a:lnTo>
                  <a:lnTo>
                    <a:pt x="663010" y="576260"/>
                  </a:lnTo>
                  <a:lnTo>
                    <a:pt x="664928" y="595310"/>
                  </a:lnTo>
                  <a:lnTo>
                    <a:pt x="611222" y="595310"/>
                  </a:lnTo>
                  <a:lnTo>
                    <a:pt x="560766" y="630870"/>
                  </a:lnTo>
                  <a:lnTo>
                    <a:pt x="537066" y="644840"/>
                  </a:lnTo>
                  <a:lnTo>
                    <a:pt x="529664" y="648650"/>
                  </a:lnTo>
                  <a:close/>
                </a:path>
                <a:path w="2040889" h="1226820">
                  <a:moveTo>
                    <a:pt x="731288" y="500060"/>
                  </a:moveTo>
                  <a:lnTo>
                    <a:pt x="662977" y="500060"/>
                  </a:lnTo>
                  <a:lnTo>
                    <a:pt x="708272" y="463230"/>
                  </a:lnTo>
                  <a:lnTo>
                    <a:pt x="749909" y="425130"/>
                  </a:lnTo>
                  <a:lnTo>
                    <a:pt x="787548" y="384490"/>
                  </a:lnTo>
                  <a:lnTo>
                    <a:pt x="820846" y="341310"/>
                  </a:lnTo>
                  <a:lnTo>
                    <a:pt x="849455" y="295590"/>
                  </a:lnTo>
                  <a:lnTo>
                    <a:pt x="873773" y="248600"/>
                  </a:lnTo>
                  <a:lnTo>
                    <a:pt x="892239" y="197800"/>
                  </a:lnTo>
                  <a:lnTo>
                    <a:pt x="903292" y="145730"/>
                  </a:lnTo>
                  <a:lnTo>
                    <a:pt x="903077" y="126680"/>
                  </a:lnTo>
                  <a:lnTo>
                    <a:pt x="897083" y="115250"/>
                  </a:lnTo>
                  <a:lnTo>
                    <a:pt x="885481" y="112710"/>
                  </a:lnTo>
                  <a:lnTo>
                    <a:pt x="944495" y="112710"/>
                  </a:lnTo>
                  <a:lnTo>
                    <a:pt x="942052" y="162240"/>
                  </a:lnTo>
                  <a:lnTo>
                    <a:pt x="925878" y="228280"/>
                  </a:lnTo>
                  <a:lnTo>
                    <a:pt x="893145" y="307020"/>
                  </a:lnTo>
                  <a:lnTo>
                    <a:pt x="867779" y="350200"/>
                  </a:lnTo>
                  <a:lnTo>
                    <a:pt x="838801" y="389570"/>
                  </a:lnTo>
                  <a:lnTo>
                    <a:pt x="806634" y="427670"/>
                  </a:lnTo>
                  <a:lnTo>
                    <a:pt x="771700" y="463230"/>
                  </a:lnTo>
                  <a:lnTo>
                    <a:pt x="734424" y="497520"/>
                  </a:lnTo>
                  <a:lnTo>
                    <a:pt x="731288" y="500060"/>
                  </a:lnTo>
                  <a:close/>
                </a:path>
                <a:path w="2040889" h="1226820">
                  <a:moveTo>
                    <a:pt x="356762" y="646110"/>
                  </a:moveTo>
                  <a:lnTo>
                    <a:pt x="248974" y="646110"/>
                  </a:lnTo>
                  <a:lnTo>
                    <a:pt x="271036" y="643570"/>
                  </a:lnTo>
                  <a:lnTo>
                    <a:pt x="302465" y="629600"/>
                  </a:lnTo>
                  <a:lnTo>
                    <a:pt x="350109" y="585150"/>
                  </a:lnTo>
                  <a:lnTo>
                    <a:pt x="391450" y="510220"/>
                  </a:lnTo>
                  <a:lnTo>
                    <a:pt x="413618" y="461960"/>
                  </a:lnTo>
                  <a:lnTo>
                    <a:pt x="434009" y="414970"/>
                  </a:lnTo>
                  <a:lnTo>
                    <a:pt x="452341" y="365440"/>
                  </a:lnTo>
                  <a:lnTo>
                    <a:pt x="468332" y="315910"/>
                  </a:lnTo>
                  <a:lnTo>
                    <a:pt x="481701" y="265110"/>
                  </a:lnTo>
                  <a:lnTo>
                    <a:pt x="486740" y="242250"/>
                  </a:lnTo>
                  <a:lnTo>
                    <a:pt x="490004" y="232090"/>
                  </a:lnTo>
                  <a:lnTo>
                    <a:pt x="494705" y="221930"/>
                  </a:lnTo>
                  <a:lnTo>
                    <a:pt x="498834" y="215580"/>
                  </a:lnTo>
                  <a:lnTo>
                    <a:pt x="504328" y="210500"/>
                  </a:lnTo>
                  <a:lnTo>
                    <a:pt x="510798" y="205420"/>
                  </a:lnTo>
                  <a:lnTo>
                    <a:pt x="517852" y="205420"/>
                  </a:lnTo>
                  <a:lnTo>
                    <a:pt x="530219" y="210500"/>
                  </a:lnTo>
                  <a:lnTo>
                    <a:pt x="537001" y="219390"/>
                  </a:lnTo>
                  <a:lnTo>
                    <a:pt x="539541" y="227010"/>
                  </a:lnTo>
                  <a:lnTo>
                    <a:pt x="539179" y="234630"/>
                  </a:lnTo>
                  <a:lnTo>
                    <a:pt x="527773" y="282890"/>
                  </a:lnTo>
                  <a:lnTo>
                    <a:pt x="516203" y="332420"/>
                  </a:lnTo>
                  <a:lnTo>
                    <a:pt x="504498" y="380680"/>
                  </a:lnTo>
                  <a:lnTo>
                    <a:pt x="492690" y="428940"/>
                  </a:lnTo>
                  <a:lnTo>
                    <a:pt x="480808" y="477200"/>
                  </a:lnTo>
                  <a:lnTo>
                    <a:pt x="445030" y="623250"/>
                  </a:lnTo>
                  <a:lnTo>
                    <a:pt x="444380" y="625790"/>
                  </a:lnTo>
                  <a:lnTo>
                    <a:pt x="381310" y="625790"/>
                  </a:lnTo>
                  <a:lnTo>
                    <a:pt x="376109" y="629600"/>
                  </a:lnTo>
                  <a:lnTo>
                    <a:pt x="362373" y="641030"/>
                  </a:lnTo>
                  <a:lnTo>
                    <a:pt x="356762" y="646110"/>
                  </a:lnTo>
                  <a:close/>
                </a:path>
                <a:path w="2040889" h="1226820">
                  <a:moveTo>
                    <a:pt x="1077798" y="685480"/>
                  </a:moveTo>
                  <a:lnTo>
                    <a:pt x="1039835" y="677860"/>
                  </a:lnTo>
                  <a:lnTo>
                    <a:pt x="1010283" y="652460"/>
                  </a:lnTo>
                  <a:lnTo>
                    <a:pt x="1005784" y="633410"/>
                  </a:lnTo>
                  <a:lnTo>
                    <a:pt x="1008625" y="611820"/>
                  </a:lnTo>
                  <a:lnTo>
                    <a:pt x="1036453" y="566100"/>
                  </a:lnTo>
                  <a:lnTo>
                    <a:pt x="1082228" y="539430"/>
                  </a:lnTo>
                  <a:lnTo>
                    <a:pt x="1157716" y="519110"/>
                  </a:lnTo>
                  <a:lnTo>
                    <a:pt x="1234375" y="503870"/>
                  </a:lnTo>
                  <a:lnTo>
                    <a:pt x="1246152" y="501330"/>
                  </a:lnTo>
                  <a:lnTo>
                    <a:pt x="1256027" y="496250"/>
                  </a:lnTo>
                  <a:lnTo>
                    <a:pt x="1263853" y="489900"/>
                  </a:lnTo>
                  <a:lnTo>
                    <a:pt x="1269486" y="479740"/>
                  </a:lnTo>
                  <a:lnTo>
                    <a:pt x="1302897" y="384490"/>
                  </a:lnTo>
                  <a:lnTo>
                    <a:pt x="1336408" y="290510"/>
                  </a:lnTo>
                  <a:lnTo>
                    <a:pt x="1353232" y="242250"/>
                  </a:lnTo>
                  <a:lnTo>
                    <a:pt x="1354272" y="239710"/>
                  </a:lnTo>
                  <a:lnTo>
                    <a:pt x="1352972" y="235900"/>
                  </a:lnTo>
                  <a:lnTo>
                    <a:pt x="1347250" y="233360"/>
                  </a:lnTo>
                  <a:lnTo>
                    <a:pt x="1400384" y="233360"/>
                  </a:lnTo>
                  <a:lnTo>
                    <a:pt x="1395669" y="249870"/>
                  </a:lnTo>
                  <a:lnTo>
                    <a:pt x="1382502" y="296860"/>
                  </a:lnTo>
                  <a:lnTo>
                    <a:pt x="1342758" y="436560"/>
                  </a:lnTo>
                  <a:lnTo>
                    <a:pt x="1329564" y="482280"/>
                  </a:lnTo>
                  <a:lnTo>
                    <a:pt x="1328264" y="487360"/>
                  </a:lnTo>
                  <a:lnTo>
                    <a:pt x="1331645" y="491170"/>
                  </a:lnTo>
                  <a:lnTo>
                    <a:pt x="1552569" y="491170"/>
                  </a:lnTo>
                  <a:lnTo>
                    <a:pt x="1549739" y="500060"/>
                  </a:lnTo>
                  <a:lnTo>
                    <a:pt x="1541920" y="506410"/>
                  </a:lnTo>
                  <a:lnTo>
                    <a:pt x="1532346" y="510220"/>
                  </a:lnTo>
                  <a:lnTo>
                    <a:pt x="1523845" y="512760"/>
                  </a:lnTo>
                  <a:lnTo>
                    <a:pt x="1357393" y="538160"/>
                  </a:lnTo>
                  <a:lnTo>
                    <a:pt x="1345689" y="538160"/>
                  </a:lnTo>
                  <a:lnTo>
                    <a:pt x="1320023" y="540700"/>
                  </a:lnTo>
                  <a:lnTo>
                    <a:pt x="1297379" y="548320"/>
                  </a:lnTo>
                  <a:lnTo>
                    <a:pt x="1286465" y="555940"/>
                  </a:lnTo>
                  <a:lnTo>
                    <a:pt x="1217469" y="555940"/>
                  </a:lnTo>
                  <a:lnTo>
                    <a:pt x="1158618" y="562290"/>
                  </a:lnTo>
                  <a:lnTo>
                    <a:pt x="1110251" y="576260"/>
                  </a:lnTo>
                  <a:lnTo>
                    <a:pt x="1075051" y="597850"/>
                  </a:lnTo>
                  <a:lnTo>
                    <a:pt x="1054399" y="628330"/>
                  </a:lnTo>
                  <a:lnTo>
                    <a:pt x="1056219" y="632140"/>
                  </a:lnTo>
                  <a:lnTo>
                    <a:pt x="1059600" y="633410"/>
                  </a:lnTo>
                  <a:lnTo>
                    <a:pt x="1099409" y="635950"/>
                  </a:lnTo>
                  <a:lnTo>
                    <a:pt x="1210523" y="635950"/>
                  </a:lnTo>
                  <a:lnTo>
                    <a:pt x="1187593" y="653730"/>
                  </a:lnTo>
                  <a:lnTo>
                    <a:pt x="1142091" y="674050"/>
                  </a:lnTo>
                  <a:lnTo>
                    <a:pt x="1090810" y="684210"/>
                  </a:lnTo>
                  <a:lnTo>
                    <a:pt x="1077798" y="685480"/>
                  </a:lnTo>
                  <a:close/>
                </a:path>
                <a:path w="2040889" h="1226820">
                  <a:moveTo>
                    <a:pt x="271710" y="693100"/>
                  </a:moveTo>
                  <a:lnTo>
                    <a:pt x="228085" y="693100"/>
                  </a:lnTo>
                  <a:lnTo>
                    <a:pt x="190677" y="675320"/>
                  </a:lnTo>
                  <a:lnTo>
                    <a:pt x="162408" y="643570"/>
                  </a:lnTo>
                  <a:lnTo>
                    <a:pt x="146197" y="595310"/>
                  </a:lnTo>
                  <a:lnTo>
                    <a:pt x="141341" y="541970"/>
                  </a:lnTo>
                  <a:lnTo>
                    <a:pt x="144362" y="489900"/>
                  </a:lnTo>
                  <a:lnTo>
                    <a:pt x="154025" y="437830"/>
                  </a:lnTo>
                  <a:lnTo>
                    <a:pt x="169093" y="387030"/>
                  </a:lnTo>
                  <a:lnTo>
                    <a:pt x="188330" y="336230"/>
                  </a:lnTo>
                  <a:lnTo>
                    <a:pt x="209031" y="322260"/>
                  </a:lnTo>
                  <a:lnTo>
                    <a:pt x="221621" y="326070"/>
                  </a:lnTo>
                  <a:lnTo>
                    <a:pt x="211628" y="404810"/>
                  </a:lnTo>
                  <a:lnTo>
                    <a:pt x="199286" y="455610"/>
                  </a:lnTo>
                  <a:lnTo>
                    <a:pt x="191480" y="506410"/>
                  </a:lnTo>
                  <a:lnTo>
                    <a:pt x="190671" y="558480"/>
                  </a:lnTo>
                  <a:lnTo>
                    <a:pt x="192138" y="572450"/>
                  </a:lnTo>
                  <a:lnTo>
                    <a:pt x="202635" y="611820"/>
                  </a:lnTo>
                  <a:lnTo>
                    <a:pt x="229716" y="642300"/>
                  </a:lnTo>
                  <a:lnTo>
                    <a:pt x="248974" y="646110"/>
                  </a:lnTo>
                  <a:lnTo>
                    <a:pt x="356762" y="646110"/>
                  </a:lnTo>
                  <a:lnTo>
                    <a:pt x="348345" y="653730"/>
                  </a:lnTo>
                  <a:lnTo>
                    <a:pt x="333829" y="663890"/>
                  </a:lnTo>
                  <a:lnTo>
                    <a:pt x="318631" y="674050"/>
                  </a:lnTo>
                  <a:lnTo>
                    <a:pt x="271710" y="693100"/>
                  </a:lnTo>
                  <a:close/>
                </a:path>
                <a:path w="2040889" h="1226820">
                  <a:moveTo>
                    <a:pt x="1552569" y="491170"/>
                  </a:moveTo>
                  <a:lnTo>
                    <a:pt x="1336066" y="491170"/>
                  </a:lnTo>
                  <a:lnTo>
                    <a:pt x="1387839" y="487360"/>
                  </a:lnTo>
                  <a:lnTo>
                    <a:pt x="1440684" y="481010"/>
                  </a:lnTo>
                  <a:lnTo>
                    <a:pt x="1494212" y="479740"/>
                  </a:lnTo>
                  <a:lnTo>
                    <a:pt x="1548032" y="484820"/>
                  </a:lnTo>
                  <a:lnTo>
                    <a:pt x="1550373" y="486090"/>
                  </a:lnTo>
                  <a:lnTo>
                    <a:pt x="1552974" y="487360"/>
                  </a:lnTo>
                  <a:lnTo>
                    <a:pt x="1552974" y="489900"/>
                  </a:lnTo>
                  <a:lnTo>
                    <a:pt x="1552569" y="491170"/>
                  </a:lnTo>
                  <a:close/>
                </a:path>
                <a:path w="2040889" h="1226820">
                  <a:moveTo>
                    <a:pt x="1210523" y="635950"/>
                  </a:moveTo>
                  <a:lnTo>
                    <a:pt x="1099409" y="635950"/>
                  </a:lnTo>
                  <a:lnTo>
                    <a:pt x="1143997" y="621980"/>
                  </a:lnTo>
                  <a:lnTo>
                    <a:pt x="1185853" y="594040"/>
                  </a:lnTo>
                  <a:lnTo>
                    <a:pt x="1217469" y="555940"/>
                  </a:lnTo>
                  <a:lnTo>
                    <a:pt x="1286465" y="555940"/>
                  </a:lnTo>
                  <a:lnTo>
                    <a:pt x="1277369" y="562290"/>
                  </a:lnTo>
                  <a:lnTo>
                    <a:pt x="1259603" y="583880"/>
                  </a:lnTo>
                  <a:lnTo>
                    <a:pt x="1226902" y="623250"/>
                  </a:lnTo>
                  <a:lnTo>
                    <a:pt x="1210523" y="635950"/>
                  </a:lnTo>
                  <a:close/>
                </a:path>
                <a:path w="2040889" h="1226820">
                  <a:moveTo>
                    <a:pt x="732045" y="733740"/>
                  </a:moveTo>
                  <a:lnTo>
                    <a:pt x="691066" y="723580"/>
                  </a:lnTo>
                  <a:lnTo>
                    <a:pt x="657890" y="695640"/>
                  </a:lnTo>
                  <a:lnTo>
                    <a:pt x="633589" y="653730"/>
                  </a:lnTo>
                  <a:lnTo>
                    <a:pt x="621409" y="615630"/>
                  </a:lnTo>
                  <a:lnTo>
                    <a:pt x="616163" y="596580"/>
                  </a:lnTo>
                  <a:lnTo>
                    <a:pt x="611222" y="595310"/>
                  </a:lnTo>
                  <a:lnTo>
                    <a:pt x="664928" y="595310"/>
                  </a:lnTo>
                  <a:lnTo>
                    <a:pt x="666078" y="606740"/>
                  </a:lnTo>
                  <a:lnTo>
                    <a:pt x="681703" y="644840"/>
                  </a:lnTo>
                  <a:lnTo>
                    <a:pt x="697235" y="667700"/>
                  </a:lnTo>
                  <a:lnTo>
                    <a:pt x="717009" y="680400"/>
                  </a:lnTo>
                  <a:lnTo>
                    <a:pt x="741757" y="684210"/>
                  </a:lnTo>
                  <a:lnTo>
                    <a:pt x="869429" y="684210"/>
                  </a:lnTo>
                  <a:lnTo>
                    <a:pt x="842173" y="699450"/>
                  </a:lnTo>
                  <a:lnTo>
                    <a:pt x="811476" y="713420"/>
                  </a:lnTo>
                  <a:lnTo>
                    <a:pt x="779754" y="726120"/>
                  </a:lnTo>
                  <a:lnTo>
                    <a:pt x="732045" y="733740"/>
                  </a:lnTo>
                  <a:close/>
                </a:path>
                <a:path w="2040889" h="1226820">
                  <a:moveTo>
                    <a:pt x="76630" y="1226501"/>
                  </a:moveTo>
                  <a:lnTo>
                    <a:pt x="50000" y="1226501"/>
                  </a:lnTo>
                  <a:lnTo>
                    <a:pt x="27320" y="1211261"/>
                  </a:lnTo>
                  <a:lnTo>
                    <a:pt x="10175" y="1184591"/>
                  </a:lnTo>
                  <a:lnTo>
                    <a:pt x="2271" y="1156651"/>
                  </a:lnTo>
                  <a:lnTo>
                    <a:pt x="0" y="1128711"/>
                  </a:lnTo>
                  <a:lnTo>
                    <a:pt x="2165" y="1100771"/>
                  </a:lnTo>
                  <a:lnTo>
                    <a:pt x="23493" y="1023301"/>
                  </a:lnTo>
                  <a:lnTo>
                    <a:pt x="45355" y="976311"/>
                  </a:lnTo>
                  <a:lnTo>
                    <a:pt x="72235" y="933131"/>
                  </a:lnTo>
                  <a:lnTo>
                    <a:pt x="103209" y="892491"/>
                  </a:lnTo>
                  <a:lnTo>
                    <a:pt x="137355" y="853121"/>
                  </a:lnTo>
                  <a:lnTo>
                    <a:pt x="176086" y="813751"/>
                  </a:lnTo>
                  <a:lnTo>
                    <a:pt x="217817" y="779461"/>
                  </a:lnTo>
                  <a:lnTo>
                    <a:pt x="262620" y="748981"/>
                  </a:lnTo>
                  <a:lnTo>
                    <a:pt x="310568" y="723580"/>
                  </a:lnTo>
                  <a:lnTo>
                    <a:pt x="338714" y="707070"/>
                  </a:lnTo>
                  <a:lnTo>
                    <a:pt x="360179" y="686750"/>
                  </a:lnTo>
                  <a:lnTo>
                    <a:pt x="375889" y="662620"/>
                  </a:lnTo>
                  <a:lnTo>
                    <a:pt x="386772" y="635950"/>
                  </a:lnTo>
                  <a:lnTo>
                    <a:pt x="388853" y="629600"/>
                  </a:lnTo>
                  <a:lnTo>
                    <a:pt x="381310" y="625790"/>
                  </a:lnTo>
                  <a:lnTo>
                    <a:pt x="444380" y="625790"/>
                  </a:lnTo>
                  <a:lnTo>
                    <a:pt x="443730" y="628330"/>
                  </a:lnTo>
                  <a:lnTo>
                    <a:pt x="441909" y="633410"/>
                  </a:lnTo>
                  <a:lnTo>
                    <a:pt x="441129" y="639760"/>
                  </a:lnTo>
                  <a:lnTo>
                    <a:pt x="440609" y="646110"/>
                  </a:lnTo>
                  <a:lnTo>
                    <a:pt x="446590" y="648650"/>
                  </a:lnTo>
                  <a:lnTo>
                    <a:pt x="529664" y="648650"/>
                  </a:lnTo>
                  <a:lnTo>
                    <a:pt x="512391" y="657540"/>
                  </a:lnTo>
                  <a:lnTo>
                    <a:pt x="468346" y="681670"/>
                  </a:lnTo>
                  <a:lnTo>
                    <a:pt x="432053" y="710880"/>
                  </a:lnTo>
                  <a:lnTo>
                    <a:pt x="402152" y="745171"/>
                  </a:lnTo>
                  <a:lnTo>
                    <a:pt x="390494" y="764221"/>
                  </a:lnTo>
                  <a:lnTo>
                    <a:pt x="325653" y="764221"/>
                  </a:lnTo>
                  <a:lnTo>
                    <a:pt x="320191" y="766761"/>
                  </a:lnTo>
                  <a:lnTo>
                    <a:pt x="317330" y="768031"/>
                  </a:lnTo>
                  <a:lnTo>
                    <a:pt x="315250" y="768031"/>
                  </a:lnTo>
                  <a:lnTo>
                    <a:pt x="313429" y="769301"/>
                  </a:lnTo>
                  <a:lnTo>
                    <a:pt x="264461" y="798511"/>
                  </a:lnTo>
                  <a:lnTo>
                    <a:pt x="219540" y="832801"/>
                  </a:lnTo>
                  <a:lnTo>
                    <a:pt x="178325" y="870901"/>
                  </a:lnTo>
                  <a:lnTo>
                    <a:pt x="140476" y="914081"/>
                  </a:lnTo>
                  <a:lnTo>
                    <a:pt x="108937" y="955991"/>
                  </a:lnTo>
                  <a:lnTo>
                    <a:pt x="82250" y="1000441"/>
                  </a:lnTo>
                  <a:lnTo>
                    <a:pt x="61659" y="1047431"/>
                  </a:lnTo>
                  <a:lnTo>
                    <a:pt x="48407" y="1098231"/>
                  </a:lnTo>
                  <a:lnTo>
                    <a:pt x="46001" y="1135061"/>
                  </a:lnTo>
                  <a:lnTo>
                    <a:pt x="49577" y="1154111"/>
                  </a:lnTo>
                  <a:lnTo>
                    <a:pt x="58030" y="1173161"/>
                  </a:lnTo>
                  <a:lnTo>
                    <a:pt x="62309" y="1176971"/>
                  </a:lnTo>
                  <a:lnTo>
                    <a:pt x="67881" y="1179511"/>
                  </a:lnTo>
                  <a:lnTo>
                    <a:pt x="143097" y="1179511"/>
                  </a:lnTo>
                  <a:lnTo>
                    <a:pt x="138176" y="1184591"/>
                  </a:lnTo>
                  <a:lnTo>
                    <a:pt x="127797" y="1194751"/>
                  </a:lnTo>
                  <a:lnTo>
                    <a:pt x="116930" y="1203641"/>
                  </a:lnTo>
                  <a:lnTo>
                    <a:pt x="105625" y="1212531"/>
                  </a:lnTo>
                  <a:lnTo>
                    <a:pt x="76630" y="1226501"/>
                  </a:lnTo>
                  <a:close/>
                </a:path>
                <a:path w="2040889" h="1226820">
                  <a:moveTo>
                    <a:pt x="143097" y="1179511"/>
                  </a:moveTo>
                  <a:lnTo>
                    <a:pt x="73793" y="1179511"/>
                  </a:lnTo>
                  <a:lnTo>
                    <a:pt x="79097" y="1175701"/>
                  </a:lnTo>
                  <a:lnTo>
                    <a:pt x="115931" y="1137601"/>
                  </a:lnTo>
                  <a:lnTo>
                    <a:pt x="149277" y="1096961"/>
                  </a:lnTo>
                  <a:lnTo>
                    <a:pt x="179651" y="1055051"/>
                  </a:lnTo>
                  <a:lnTo>
                    <a:pt x="207573" y="1010601"/>
                  </a:lnTo>
                  <a:lnTo>
                    <a:pt x="233559" y="966151"/>
                  </a:lnTo>
                  <a:lnTo>
                    <a:pt x="258128" y="919161"/>
                  </a:lnTo>
                  <a:lnTo>
                    <a:pt x="281799" y="872171"/>
                  </a:lnTo>
                  <a:lnTo>
                    <a:pt x="305088" y="823911"/>
                  </a:lnTo>
                  <a:lnTo>
                    <a:pt x="328514" y="775651"/>
                  </a:lnTo>
                  <a:lnTo>
                    <a:pt x="331115" y="769301"/>
                  </a:lnTo>
                  <a:lnTo>
                    <a:pt x="325653" y="764221"/>
                  </a:lnTo>
                  <a:lnTo>
                    <a:pt x="390494" y="764221"/>
                  </a:lnTo>
                  <a:lnTo>
                    <a:pt x="377282" y="785811"/>
                  </a:lnTo>
                  <a:lnTo>
                    <a:pt x="356083" y="830261"/>
                  </a:lnTo>
                  <a:lnTo>
                    <a:pt x="335952" y="877251"/>
                  </a:lnTo>
                  <a:lnTo>
                    <a:pt x="314466" y="921701"/>
                  </a:lnTo>
                  <a:lnTo>
                    <a:pt x="291461" y="967421"/>
                  </a:lnTo>
                  <a:lnTo>
                    <a:pt x="266777" y="1010601"/>
                  </a:lnTo>
                  <a:lnTo>
                    <a:pt x="240253" y="1053781"/>
                  </a:lnTo>
                  <a:lnTo>
                    <a:pt x="211726" y="1095691"/>
                  </a:lnTo>
                  <a:lnTo>
                    <a:pt x="181035" y="1135061"/>
                  </a:lnTo>
                  <a:lnTo>
                    <a:pt x="148018" y="1174431"/>
                  </a:lnTo>
                  <a:lnTo>
                    <a:pt x="143097" y="1179511"/>
                  </a:lnTo>
                  <a:close/>
                </a:path>
                <a:path w="2040889" h="1226820">
                  <a:moveTo>
                    <a:pt x="1905220" y="333503"/>
                  </a:moveTo>
                  <a:lnTo>
                    <a:pt x="1893740" y="325172"/>
                  </a:lnTo>
                  <a:lnTo>
                    <a:pt x="1891598" y="311481"/>
                  </a:lnTo>
                  <a:lnTo>
                    <a:pt x="1897718" y="291360"/>
                  </a:lnTo>
                  <a:lnTo>
                    <a:pt x="1911129" y="253456"/>
                  </a:lnTo>
                  <a:lnTo>
                    <a:pt x="1928940" y="208277"/>
                  </a:lnTo>
                  <a:lnTo>
                    <a:pt x="1940071" y="181562"/>
                  </a:lnTo>
                  <a:lnTo>
                    <a:pt x="1951153" y="154847"/>
                  </a:lnTo>
                  <a:lnTo>
                    <a:pt x="1961820" y="128035"/>
                  </a:lnTo>
                  <a:lnTo>
                    <a:pt x="1969911" y="105563"/>
                  </a:lnTo>
                  <a:lnTo>
                    <a:pt x="1981879" y="71812"/>
                  </a:lnTo>
                  <a:lnTo>
                    <a:pt x="1993895" y="38111"/>
                  </a:lnTo>
                  <a:lnTo>
                    <a:pt x="2002133" y="15785"/>
                  </a:lnTo>
                  <a:lnTo>
                    <a:pt x="2002393" y="15265"/>
                  </a:lnTo>
                  <a:lnTo>
                    <a:pt x="2002653" y="14486"/>
                  </a:lnTo>
                  <a:lnTo>
                    <a:pt x="2002913" y="13966"/>
                  </a:lnTo>
                  <a:lnTo>
                    <a:pt x="2011252" y="3670"/>
                  </a:lnTo>
                  <a:lnTo>
                    <a:pt x="2020663" y="0"/>
                  </a:lnTo>
                  <a:lnTo>
                    <a:pt x="2029977" y="2273"/>
                  </a:lnTo>
                  <a:lnTo>
                    <a:pt x="2038024" y="9808"/>
                  </a:lnTo>
                  <a:lnTo>
                    <a:pt x="2039324" y="11627"/>
                  </a:lnTo>
                  <a:lnTo>
                    <a:pt x="2040364" y="13706"/>
                  </a:lnTo>
                  <a:lnTo>
                    <a:pt x="2040624" y="15785"/>
                  </a:lnTo>
                  <a:lnTo>
                    <a:pt x="2038276" y="34448"/>
                  </a:lnTo>
                  <a:lnTo>
                    <a:pt x="2020802" y="94674"/>
                  </a:lnTo>
                  <a:lnTo>
                    <a:pt x="1994830" y="164067"/>
                  </a:lnTo>
                  <a:lnTo>
                    <a:pt x="1974987" y="214529"/>
                  </a:lnTo>
                  <a:lnTo>
                    <a:pt x="1935032" y="315379"/>
                  </a:lnTo>
                  <a:lnTo>
                    <a:pt x="1920748" y="331797"/>
                  </a:lnTo>
                  <a:lnTo>
                    <a:pt x="1905220" y="333503"/>
                  </a:lnTo>
                  <a:close/>
                </a:path>
                <a:path w="2040889" h="1226820">
                  <a:moveTo>
                    <a:pt x="1816675" y="635862"/>
                  </a:moveTo>
                  <a:lnTo>
                    <a:pt x="1806064" y="627283"/>
                  </a:lnTo>
                  <a:lnTo>
                    <a:pt x="1800184" y="613394"/>
                  </a:lnTo>
                  <a:lnTo>
                    <a:pt x="1801350" y="597824"/>
                  </a:lnTo>
                  <a:lnTo>
                    <a:pt x="1812806" y="581287"/>
                  </a:lnTo>
                  <a:lnTo>
                    <a:pt x="1832723" y="564142"/>
                  </a:lnTo>
                  <a:lnTo>
                    <a:pt x="1855224" y="550651"/>
                  </a:lnTo>
                  <a:lnTo>
                    <a:pt x="1874433" y="545076"/>
                  </a:lnTo>
                  <a:lnTo>
                    <a:pt x="1889871" y="549063"/>
                  </a:lnTo>
                  <a:lnTo>
                    <a:pt x="1900604" y="559627"/>
                  </a:lnTo>
                  <a:lnTo>
                    <a:pt x="1904168" y="573504"/>
                  </a:lnTo>
                  <a:lnTo>
                    <a:pt x="1898100" y="587430"/>
                  </a:lnTo>
                  <a:lnTo>
                    <a:pt x="1866338" y="614778"/>
                  </a:lnTo>
                  <a:lnTo>
                    <a:pt x="1829699" y="635500"/>
                  </a:lnTo>
                  <a:lnTo>
                    <a:pt x="1816675" y="6358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1914947" y="6854901"/>
            <a:ext cx="2948305" cy="1883410"/>
          </a:xfrm>
          <a:custGeom>
            <a:avLst/>
            <a:gdLst/>
            <a:ahLst/>
            <a:cxnLst/>
            <a:rect l="l" t="t" r="r" b="b"/>
            <a:pathLst>
              <a:path w="2948305" h="1883409">
                <a:moveTo>
                  <a:pt x="17346" y="1667020"/>
                </a:moveTo>
                <a:lnTo>
                  <a:pt x="22390" y="1667729"/>
                </a:lnTo>
                <a:lnTo>
                  <a:pt x="73599" y="1669424"/>
                </a:lnTo>
                <a:lnTo>
                  <a:pt x="124416" y="1674120"/>
                </a:lnTo>
                <a:lnTo>
                  <a:pt x="174999" y="1680909"/>
                </a:lnTo>
                <a:lnTo>
                  <a:pt x="276092" y="1697144"/>
                </a:lnTo>
                <a:lnTo>
                  <a:pt x="326916" y="1704776"/>
                </a:lnTo>
                <a:lnTo>
                  <a:pt x="378136" y="1710877"/>
                </a:lnTo>
                <a:lnTo>
                  <a:pt x="426600" y="1716218"/>
                </a:lnTo>
                <a:lnTo>
                  <a:pt x="475101" y="1722000"/>
                </a:lnTo>
                <a:lnTo>
                  <a:pt x="572141" y="1734601"/>
                </a:lnTo>
                <a:lnTo>
                  <a:pt x="864555" y="1775915"/>
                </a:lnTo>
                <a:lnTo>
                  <a:pt x="1267637" y="1836078"/>
                </a:lnTo>
                <a:lnTo>
                  <a:pt x="1368514" y="1850361"/>
                </a:lnTo>
                <a:lnTo>
                  <a:pt x="1467425" y="1863968"/>
                </a:lnTo>
                <a:lnTo>
                  <a:pt x="1515973" y="1869752"/>
                </a:lnTo>
                <a:lnTo>
                  <a:pt x="1564625" y="1874502"/>
                </a:lnTo>
                <a:lnTo>
                  <a:pt x="1613362" y="1878206"/>
                </a:lnTo>
                <a:lnTo>
                  <a:pt x="1662165" y="1880850"/>
                </a:lnTo>
                <a:lnTo>
                  <a:pt x="1711017" y="1882423"/>
                </a:lnTo>
                <a:lnTo>
                  <a:pt x="1759897" y="1882911"/>
                </a:lnTo>
                <a:lnTo>
                  <a:pt x="1808788" y="1882300"/>
                </a:lnTo>
                <a:lnTo>
                  <a:pt x="1857670" y="1880579"/>
                </a:lnTo>
                <a:lnTo>
                  <a:pt x="1906525" y="1877734"/>
                </a:lnTo>
                <a:lnTo>
                  <a:pt x="1976895" y="1869644"/>
                </a:lnTo>
                <a:lnTo>
                  <a:pt x="2046711" y="1856338"/>
                </a:lnTo>
                <a:lnTo>
                  <a:pt x="2094354" y="1844904"/>
                </a:lnTo>
                <a:lnTo>
                  <a:pt x="2141642" y="1832116"/>
                </a:lnTo>
                <a:lnTo>
                  <a:pt x="2188540" y="1817999"/>
                </a:lnTo>
                <a:lnTo>
                  <a:pt x="2235014" y="1802579"/>
                </a:lnTo>
                <a:lnTo>
                  <a:pt x="2281030" y="1785882"/>
                </a:lnTo>
                <a:lnTo>
                  <a:pt x="2326553" y="1767934"/>
                </a:lnTo>
                <a:lnTo>
                  <a:pt x="2371549" y="1748761"/>
                </a:lnTo>
                <a:lnTo>
                  <a:pt x="2415982" y="1728390"/>
                </a:lnTo>
                <a:lnTo>
                  <a:pt x="2459819" y="1706845"/>
                </a:lnTo>
                <a:lnTo>
                  <a:pt x="2503025" y="1684154"/>
                </a:lnTo>
                <a:lnTo>
                  <a:pt x="2564825" y="1645533"/>
                </a:lnTo>
                <a:lnTo>
                  <a:pt x="2621204" y="1599729"/>
                </a:lnTo>
                <a:lnTo>
                  <a:pt x="2656881" y="1565740"/>
                </a:lnTo>
                <a:lnTo>
                  <a:pt x="2690949" y="1530165"/>
                </a:lnTo>
                <a:lnTo>
                  <a:pt x="2723351" y="1493083"/>
                </a:lnTo>
                <a:lnTo>
                  <a:pt x="2754029" y="1454569"/>
                </a:lnTo>
                <a:lnTo>
                  <a:pt x="2782926" y="1414702"/>
                </a:lnTo>
                <a:lnTo>
                  <a:pt x="2809985" y="1373557"/>
                </a:lnTo>
                <a:lnTo>
                  <a:pt x="2835149" y="1331212"/>
                </a:lnTo>
                <a:lnTo>
                  <a:pt x="2858360" y="1287743"/>
                </a:lnTo>
                <a:lnTo>
                  <a:pt x="2879562" y="1243227"/>
                </a:lnTo>
                <a:lnTo>
                  <a:pt x="2898698" y="1197742"/>
                </a:lnTo>
                <a:lnTo>
                  <a:pt x="2915709" y="1151364"/>
                </a:lnTo>
                <a:lnTo>
                  <a:pt x="2931211" y="1099304"/>
                </a:lnTo>
                <a:lnTo>
                  <a:pt x="2941542" y="1047588"/>
                </a:lnTo>
                <a:lnTo>
                  <a:pt x="2947044" y="996194"/>
                </a:lnTo>
                <a:lnTo>
                  <a:pt x="2948057" y="945099"/>
                </a:lnTo>
                <a:lnTo>
                  <a:pt x="2944925" y="894282"/>
                </a:lnTo>
                <a:lnTo>
                  <a:pt x="2937989" y="843719"/>
                </a:lnTo>
                <a:lnTo>
                  <a:pt x="2927590" y="793389"/>
                </a:lnTo>
                <a:lnTo>
                  <a:pt x="2914072" y="743268"/>
                </a:lnTo>
                <a:lnTo>
                  <a:pt x="2897775" y="693335"/>
                </a:lnTo>
                <a:lnTo>
                  <a:pt x="2879436" y="644020"/>
                </a:lnTo>
                <a:lnTo>
                  <a:pt x="2858614" y="596483"/>
                </a:lnTo>
                <a:lnTo>
                  <a:pt x="2835229" y="550784"/>
                </a:lnTo>
                <a:lnTo>
                  <a:pt x="2809201" y="506985"/>
                </a:lnTo>
                <a:lnTo>
                  <a:pt x="2780449" y="465146"/>
                </a:lnTo>
                <a:lnTo>
                  <a:pt x="2748892" y="425326"/>
                </a:lnTo>
                <a:lnTo>
                  <a:pt x="2714450" y="387588"/>
                </a:lnTo>
                <a:lnTo>
                  <a:pt x="2677042" y="351991"/>
                </a:lnTo>
                <a:lnTo>
                  <a:pt x="2636588" y="318597"/>
                </a:lnTo>
                <a:lnTo>
                  <a:pt x="2593007" y="287465"/>
                </a:lnTo>
                <a:lnTo>
                  <a:pt x="2569711" y="272311"/>
                </a:lnTo>
                <a:lnTo>
                  <a:pt x="2546976" y="256593"/>
                </a:lnTo>
                <a:lnTo>
                  <a:pt x="2524644" y="240291"/>
                </a:lnTo>
                <a:lnTo>
                  <a:pt x="2502559" y="223380"/>
                </a:lnTo>
                <a:lnTo>
                  <a:pt x="2458850" y="192856"/>
                </a:lnTo>
                <a:lnTo>
                  <a:pt x="2414204" y="164772"/>
                </a:lnTo>
                <a:lnTo>
                  <a:pt x="2368628" y="139065"/>
                </a:lnTo>
                <a:lnTo>
                  <a:pt x="2322131" y="115676"/>
                </a:lnTo>
                <a:lnTo>
                  <a:pt x="2274722" y="94544"/>
                </a:lnTo>
                <a:lnTo>
                  <a:pt x="2226408" y="75608"/>
                </a:lnTo>
                <a:lnTo>
                  <a:pt x="2177200" y="58809"/>
                </a:lnTo>
                <a:lnTo>
                  <a:pt x="2127104" y="44085"/>
                </a:lnTo>
                <a:lnTo>
                  <a:pt x="2076130" y="31376"/>
                </a:lnTo>
                <a:lnTo>
                  <a:pt x="2024286" y="20621"/>
                </a:lnTo>
                <a:lnTo>
                  <a:pt x="1971581" y="11759"/>
                </a:lnTo>
                <a:lnTo>
                  <a:pt x="1920645" y="5008"/>
                </a:lnTo>
                <a:lnTo>
                  <a:pt x="1869538" y="1089"/>
                </a:lnTo>
                <a:lnTo>
                  <a:pt x="1818383" y="0"/>
                </a:lnTo>
                <a:lnTo>
                  <a:pt x="1767304" y="1736"/>
                </a:lnTo>
                <a:lnTo>
                  <a:pt x="1716424" y="6294"/>
                </a:lnTo>
                <a:lnTo>
                  <a:pt x="1665869" y="13673"/>
                </a:lnTo>
                <a:lnTo>
                  <a:pt x="1615762" y="23868"/>
                </a:lnTo>
                <a:lnTo>
                  <a:pt x="1566226" y="36877"/>
                </a:lnTo>
                <a:lnTo>
                  <a:pt x="1517386" y="52695"/>
                </a:lnTo>
                <a:lnTo>
                  <a:pt x="1469365" y="71321"/>
                </a:lnTo>
                <a:lnTo>
                  <a:pt x="1380232" y="108719"/>
                </a:lnTo>
                <a:lnTo>
                  <a:pt x="1335874" y="127957"/>
                </a:lnTo>
                <a:lnTo>
                  <a:pt x="1291910" y="148029"/>
                </a:lnTo>
                <a:lnTo>
                  <a:pt x="1248528" y="169291"/>
                </a:lnTo>
                <a:lnTo>
                  <a:pt x="1205918" y="192099"/>
                </a:lnTo>
                <a:lnTo>
                  <a:pt x="1164271" y="216810"/>
                </a:lnTo>
                <a:lnTo>
                  <a:pt x="1124100" y="243654"/>
                </a:lnTo>
                <a:lnTo>
                  <a:pt x="1085471" y="272681"/>
                </a:lnTo>
                <a:lnTo>
                  <a:pt x="1048479" y="303784"/>
                </a:lnTo>
                <a:lnTo>
                  <a:pt x="1013221" y="336857"/>
                </a:lnTo>
                <a:lnTo>
                  <a:pt x="979790" y="371792"/>
                </a:lnTo>
                <a:lnTo>
                  <a:pt x="948282" y="408482"/>
                </a:lnTo>
                <a:lnTo>
                  <a:pt x="918794" y="446821"/>
                </a:lnTo>
                <a:lnTo>
                  <a:pt x="891420" y="486701"/>
                </a:lnTo>
                <a:lnTo>
                  <a:pt x="863408" y="532105"/>
                </a:lnTo>
                <a:lnTo>
                  <a:pt x="837598" y="578312"/>
                </a:lnTo>
                <a:lnTo>
                  <a:pt x="813770" y="625277"/>
                </a:lnTo>
                <a:lnTo>
                  <a:pt x="791705" y="672955"/>
                </a:lnTo>
                <a:lnTo>
                  <a:pt x="771183" y="721300"/>
                </a:lnTo>
                <a:lnTo>
                  <a:pt x="751984" y="770269"/>
                </a:lnTo>
                <a:lnTo>
                  <a:pt x="733890" y="819816"/>
                </a:lnTo>
                <a:lnTo>
                  <a:pt x="716681" y="869895"/>
                </a:lnTo>
                <a:lnTo>
                  <a:pt x="684714" y="967219"/>
                </a:lnTo>
                <a:lnTo>
                  <a:pt x="668758" y="1014042"/>
                </a:lnTo>
                <a:lnTo>
                  <a:pt x="652335" y="1060800"/>
                </a:lnTo>
                <a:lnTo>
                  <a:pt x="635511" y="1107359"/>
                </a:lnTo>
                <a:lnTo>
                  <a:pt x="618352" y="1153585"/>
                </a:lnTo>
                <a:lnTo>
                  <a:pt x="600926" y="1199346"/>
                </a:lnTo>
                <a:lnTo>
                  <a:pt x="580163" y="1248737"/>
                </a:lnTo>
                <a:lnTo>
                  <a:pt x="554558" y="1295639"/>
                </a:lnTo>
                <a:lnTo>
                  <a:pt x="524397" y="1339713"/>
                </a:lnTo>
                <a:lnTo>
                  <a:pt x="489966" y="1380618"/>
                </a:lnTo>
                <a:lnTo>
                  <a:pt x="451551" y="1418014"/>
                </a:lnTo>
                <a:lnTo>
                  <a:pt x="409437" y="1451561"/>
                </a:lnTo>
                <a:lnTo>
                  <a:pt x="371722" y="1479519"/>
                </a:lnTo>
                <a:lnTo>
                  <a:pt x="334414" y="1508016"/>
                </a:lnTo>
                <a:lnTo>
                  <a:pt x="295839" y="1534087"/>
                </a:lnTo>
                <a:lnTo>
                  <a:pt x="254323" y="1554768"/>
                </a:lnTo>
                <a:lnTo>
                  <a:pt x="203054" y="1574507"/>
                </a:lnTo>
                <a:lnTo>
                  <a:pt x="150585" y="1591347"/>
                </a:lnTo>
                <a:lnTo>
                  <a:pt x="97253" y="1605177"/>
                </a:lnTo>
                <a:lnTo>
                  <a:pt x="43395" y="1615883"/>
                </a:lnTo>
                <a:lnTo>
                  <a:pt x="29740" y="1616960"/>
                </a:lnTo>
                <a:lnTo>
                  <a:pt x="23038" y="1618319"/>
                </a:lnTo>
                <a:lnTo>
                  <a:pt x="0" y="1644032"/>
                </a:lnTo>
                <a:lnTo>
                  <a:pt x="594" y="1652384"/>
                </a:lnTo>
                <a:lnTo>
                  <a:pt x="4270" y="1659402"/>
                </a:lnTo>
                <a:lnTo>
                  <a:pt x="10147" y="1664483"/>
                </a:lnTo>
                <a:lnTo>
                  <a:pt x="17346" y="1667020"/>
                </a:lnTo>
                <a:close/>
              </a:path>
            </a:pathLst>
          </a:custGeom>
          <a:solidFill>
            <a:srgbClr val="FFD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24030" y="7055909"/>
            <a:ext cx="403860" cy="424815"/>
          </a:xfrm>
          <a:custGeom>
            <a:avLst/>
            <a:gdLst/>
            <a:ahLst/>
            <a:cxnLst/>
            <a:rect l="l" t="t" r="r" b="b"/>
            <a:pathLst>
              <a:path w="403860" h="424815">
                <a:moveTo>
                  <a:pt x="199692" y="20367"/>
                </a:moveTo>
                <a:lnTo>
                  <a:pt x="202125" y="12438"/>
                </a:lnTo>
                <a:lnTo>
                  <a:pt x="207841" y="6967"/>
                </a:lnTo>
                <a:lnTo>
                  <a:pt x="215943" y="2525"/>
                </a:lnTo>
                <a:lnTo>
                  <a:pt x="224641" y="0"/>
                </a:lnTo>
                <a:lnTo>
                  <a:pt x="232147" y="274"/>
                </a:lnTo>
                <a:lnTo>
                  <a:pt x="273094" y="14191"/>
                </a:lnTo>
                <a:lnTo>
                  <a:pt x="311101" y="34133"/>
                </a:lnTo>
                <a:lnTo>
                  <a:pt x="352459" y="66068"/>
                </a:lnTo>
                <a:lnTo>
                  <a:pt x="381147" y="109864"/>
                </a:lnTo>
                <a:lnTo>
                  <a:pt x="393800" y="157690"/>
                </a:lnTo>
                <a:lnTo>
                  <a:pt x="403580" y="206074"/>
                </a:lnTo>
                <a:lnTo>
                  <a:pt x="403481" y="221448"/>
                </a:lnTo>
                <a:lnTo>
                  <a:pt x="398053" y="235136"/>
                </a:lnTo>
                <a:lnTo>
                  <a:pt x="388298" y="247712"/>
                </a:lnTo>
                <a:lnTo>
                  <a:pt x="375218" y="259752"/>
                </a:lnTo>
                <a:lnTo>
                  <a:pt x="370493" y="249301"/>
                </a:lnTo>
                <a:lnTo>
                  <a:pt x="365922" y="239426"/>
                </a:lnTo>
                <a:lnTo>
                  <a:pt x="351484" y="193624"/>
                </a:lnTo>
                <a:lnTo>
                  <a:pt x="346261" y="166785"/>
                </a:lnTo>
                <a:lnTo>
                  <a:pt x="335630" y="131483"/>
                </a:lnTo>
                <a:lnTo>
                  <a:pt x="316868" y="103265"/>
                </a:lnTo>
                <a:lnTo>
                  <a:pt x="291140" y="80966"/>
                </a:lnTo>
                <a:lnTo>
                  <a:pt x="259613" y="63420"/>
                </a:lnTo>
                <a:lnTo>
                  <a:pt x="248454" y="57845"/>
                </a:lnTo>
                <a:lnTo>
                  <a:pt x="237555" y="51743"/>
                </a:lnTo>
                <a:lnTo>
                  <a:pt x="226744" y="45490"/>
                </a:lnTo>
                <a:lnTo>
                  <a:pt x="215849" y="39460"/>
                </a:lnTo>
                <a:lnTo>
                  <a:pt x="207977" y="34185"/>
                </a:lnTo>
                <a:lnTo>
                  <a:pt x="202117" y="27718"/>
                </a:lnTo>
                <a:lnTo>
                  <a:pt x="199692" y="20367"/>
                </a:lnTo>
                <a:close/>
              </a:path>
              <a:path w="403860" h="424815">
                <a:moveTo>
                  <a:pt x="0" y="111159"/>
                </a:moveTo>
                <a:lnTo>
                  <a:pt x="35786" y="82792"/>
                </a:lnTo>
                <a:lnTo>
                  <a:pt x="45022" y="81730"/>
                </a:lnTo>
                <a:lnTo>
                  <a:pt x="91087" y="84107"/>
                </a:lnTo>
                <a:lnTo>
                  <a:pt x="130954" y="91448"/>
                </a:lnTo>
                <a:lnTo>
                  <a:pt x="168898" y="105631"/>
                </a:lnTo>
                <a:lnTo>
                  <a:pt x="204530" y="128288"/>
                </a:lnTo>
                <a:lnTo>
                  <a:pt x="233307" y="156320"/>
                </a:lnTo>
                <a:lnTo>
                  <a:pt x="255607" y="188293"/>
                </a:lnTo>
                <a:lnTo>
                  <a:pt x="272329" y="223421"/>
                </a:lnTo>
                <a:lnTo>
                  <a:pt x="284372" y="260920"/>
                </a:lnTo>
                <a:lnTo>
                  <a:pt x="292661" y="311407"/>
                </a:lnTo>
                <a:lnTo>
                  <a:pt x="295783" y="362977"/>
                </a:lnTo>
                <a:lnTo>
                  <a:pt x="294296" y="379798"/>
                </a:lnTo>
                <a:lnTo>
                  <a:pt x="266317" y="419841"/>
                </a:lnTo>
                <a:lnTo>
                  <a:pt x="251633" y="424524"/>
                </a:lnTo>
                <a:lnTo>
                  <a:pt x="246579" y="421437"/>
                </a:lnTo>
                <a:lnTo>
                  <a:pt x="232807" y="383007"/>
                </a:lnTo>
                <a:lnTo>
                  <a:pt x="219204" y="292912"/>
                </a:lnTo>
                <a:lnTo>
                  <a:pt x="214966" y="266552"/>
                </a:lnTo>
                <a:lnTo>
                  <a:pt x="186046" y="208888"/>
                </a:lnTo>
                <a:lnTo>
                  <a:pt x="133045" y="173312"/>
                </a:lnTo>
                <a:lnTo>
                  <a:pt x="83360" y="155194"/>
                </a:lnTo>
                <a:lnTo>
                  <a:pt x="32666" y="139670"/>
                </a:lnTo>
                <a:lnTo>
                  <a:pt x="20793" y="136234"/>
                </a:lnTo>
                <a:lnTo>
                  <a:pt x="10117" y="131728"/>
                </a:lnTo>
                <a:lnTo>
                  <a:pt x="2548" y="124065"/>
                </a:lnTo>
                <a:lnTo>
                  <a:pt x="0" y="111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02365" y="9208204"/>
            <a:ext cx="4114080" cy="98351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15830" y="6892978"/>
            <a:ext cx="3800474" cy="17525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713752" y="1179519"/>
            <a:ext cx="12860655" cy="391004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065" marR="5080" algn="ctr">
              <a:lnSpc>
                <a:spcPts val="7350"/>
              </a:lnSpc>
              <a:spcBef>
                <a:spcPts val="890"/>
              </a:spcBef>
            </a:pPr>
            <a:r>
              <a:rPr sz="6700" spc="-425" dirty="0">
                <a:latin typeface="+mj-lt"/>
                <a:cs typeface="Tahoma"/>
              </a:rPr>
              <a:t>Cześć</a:t>
            </a:r>
            <a:r>
              <a:rPr sz="6700" spc="-730" dirty="0">
                <a:latin typeface="+mj-lt"/>
                <a:cs typeface="Tahoma"/>
              </a:rPr>
              <a:t> </a:t>
            </a:r>
            <a:r>
              <a:rPr sz="6700" spc="-765" dirty="0">
                <a:latin typeface="+mj-lt"/>
                <a:cs typeface="Tahoma"/>
              </a:rPr>
              <a:t>Wam!</a:t>
            </a:r>
            <a:r>
              <a:rPr sz="6700" spc="-730" dirty="0">
                <a:latin typeface="+mj-lt"/>
                <a:cs typeface="Tahoma"/>
              </a:rPr>
              <a:t> </a:t>
            </a:r>
            <a:r>
              <a:rPr sz="6700" spc="-610" dirty="0">
                <a:latin typeface="+mj-lt"/>
                <a:cs typeface="Tahoma"/>
              </a:rPr>
              <a:t>Ta</a:t>
            </a:r>
            <a:r>
              <a:rPr sz="6700" spc="-730" dirty="0">
                <a:latin typeface="+mj-lt"/>
                <a:cs typeface="Tahoma"/>
              </a:rPr>
              <a:t> </a:t>
            </a:r>
            <a:r>
              <a:rPr sz="6700" spc="-225" dirty="0">
                <a:latin typeface="+mj-lt"/>
                <a:cs typeface="Tahoma"/>
              </a:rPr>
              <a:t>instrukcja</a:t>
            </a:r>
            <a:r>
              <a:rPr sz="6700" spc="-730" dirty="0">
                <a:latin typeface="+mj-lt"/>
                <a:cs typeface="Tahoma"/>
              </a:rPr>
              <a:t> </a:t>
            </a:r>
            <a:r>
              <a:rPr sz="6700" spc="-260" dirty="0">
                <a:latin typeface="+mj-lt"/>
                <a:cs typeface="Tahoma"/>
              </a:rPr>
              <a:t>powstała,</a:t>
            </a:r>
            <a:r>
              <a:rPr sz="6700" spc="-730" dirty="0">
                <a:latin typeface="+mj-lt"/>
                <a:cs typeface="Tahoma"/>
              </a:rPr>
              <a:t> </a:t>
            </a:r>
            <a:r>
              <a:rPr sz="6700" spc="-350" dirty="0">
                <a:latin typeface="+mj-lt"/>
                <a:cs typeface="Tahoma"/>
              </a:rPr>
              <a:t>by </a:t>
            </a:r>
            <a:r>
              <a:rPr sz="6700" spc="-155" dirty="0">
                <a:latin typeface="+mj-lt"/>
                <a:cs typeface="Tahoma"/>
              </a:rPr>
              <a:t>łatwiej</a:t>
            </a:r>
            <a:r>
              <a:rPr sz="6700" spc="-735" dirty="0">
                <a:latin typeface="+mj-lt"/>
                <a:cs typeface="Tahoma"/>
              </a:rPr>
              <a:t> </a:t>
            </a:r>
            <a:r>
              <a:rPr sz="6700" spc="-229" dirty="0" err="1">
                <a:latin typeface="+mj-lt"/>
                <a:cs typeface="Tahoma"/>
              </a:rPr>
              <a:t>było</a:t>
            </a:r>
            <a:r>
              <a:rPr sz="6700" spc="-730" dirty="0">
                <a:latin typeface="+mj-lt"/>
                <a:cs typeface="Tahoma"/>
              </a:rPr>
              <a:t> </a:t>
            </a:r>
            <a:r>
              <a:rPr sz="6700" spc="-950" dirty="0" err="1">
                <a:latin typeface="+mj-lt"/>
                <a:cs typeface="Tahoma"/>
              </a:rPr>
              <a:t>Wa</a:t>
            </a:r>
            <a:r>
              <a:rPr lang="pl-PL" sz="6700" spc="-950" dirty="0">
                <a:latin typeface="+mj-lt"/>
                <a:cs typeface="Tahoma"/>
              </a:rPr>
              <a:t> </a:t>
            </a:r>
            <a:r>
              <a:rPr sz="6700" spc="-950" dirty="0">
                <a:latin typeface="+mj-lt"/>
                <a:cs typeface="Tahoma"/>
              </a:rPr>
              <a:t>m</a:t>
            </a:r>
            <a:r>
              <a:rPr sz="6700" spc="-730" dirty="0">
                <a:latin typeface="+mj-lt"/>
                <a:cs typeface="Tahoma"/>
              </a:rPr>
              <a:t> </a:t>
            </a:r>
            <a:r>
              <a:rPr sz="6700" spc="-310" dirty="0">
                <a:latin typeface="+mj-lt"/>
                <a:cs typeface="Tahoma"/>
              </a:rPr>
              <a:t>przebrnąć</a:t>
            </a:r>
            <a:r>
              <a:rPr sz="6700" spc="-730" dirty="0">
                <a:latin typeface="+mj-lt"/>
                <a:cs typeface="Tahoma"/>
              </a:rPr>
              <a:t> </a:t>
            </a:r>
            <a:r>
              <a:rPr sz="6700" spc="-10" dirty="0">
                <a:latin typeface="+mj-lt"/>
                <a:cs typeface="Tahoma"/>
              </a:rPr>
              <a:t>przez </a:t>
            </a:r>
            <a:r>
              <a:rPr sz="6700" spc="-345" dirty="0">
                <a:latin typeface="+mj-lt"/>
                <a:cs typeface="Tahoma"/>
              </a:rPr>
              <a:t>wypełnienie</a:t>
            </a:r>
            <a:r>
              <a:rPr sz="6700" spc="-735" dirty="0">
                <a:latin typeface="+mj-lt"/>
                <a:cs typeface="Tahoma"/>
              </a:rPr>
              <a:t> </a:t>
            </a:r>
            <a:r>
              <a:rPr sz="6700" spc="-409" dirty="0">
                <a:latin typeface="+mj-lt"/>
                <a:cs typeface="Tahoma"/>
              </a:rPr>
              <a:t>wniosku</a:t>
            </a:r>
            <a:r>
              <a:rPr sz="6700" spc="-730" dirty="0">
                <a:latin typeface="+mj-lt"/>
                <a:cs typeface="Tahoma"/>
              </a:rPr>
              <a:t> </a:t>
            </a:r>
            <a:r>
              <a:rPr sz="6700" spc="-120" dirty="0">
                <a:latin typeface="+mj-lt"/>
                <a:cs typeface="Tahoma"/>
              </a:rPr>
              <a:t>dot.</a:t>
            </a:r>
            <a:r>
              <a:rPr sz="6700" spc="-730" dirty="0">
                <a:latin typeface="+mj-lt"/>
                <a:cs typeface="Tahoma"/>
              </a:rPr>
              <a:t> </a:t>
            </a:r>
            <a:r>
              <a:rPr sz="6700" spc="-300" dirty="0">
                <a:latin typeface="+mj-lt"/>
                <a:cs typeface="Tahoma"/>
              </a:rPr>
              <a:t>Inicjatywy </a:t>
            </a:r>
            <a:r>
              <a:rPr sz="6700" spc="-345" dirty="0">
                <a:latin typeface="+mj-lt"/>
                <a:cs typeface="Tahoma"/>
              </a:rPr>
              <a:t>Lokalnej.</a:t>
            </a:r>
            <a:r>
              <a:rPr sz="6700" spc="-725" dirty="0">
                <a:latin typeface="+mj-lt"/>
                <a:cs typeface="Tahoma"/>
              </a:rPr>
              <a:t> </a:t>
            </a:r>
            <a:r>
              <a:rPr sz="6700" spc="-445" dirty="0">
                <a:latin typeface="+mj-lt"/>
                <a:cs typeface="Tahoma"/>
              </a:rPr>
              <a:t>Zróbmy</a:t>
            </a:r>
            <a:r>
              <a:rPr sz="6700" spc="-725" dirty="0">
                <a:latin typeface="+mj-lt"/>
                <a:cs typeface="Tahoma"/>
              </a:rPr>
              <a:t> </a:t>
            </a:r>
            <a:r>
              <a:rPr sz="6700" dirty="0">
                <a:latin typeface="+mj-lt"/>
                <a:cs typeface="Tahoma"/>
              </a:rPr>
              <a:t>to</a:t>
            </a:r>
            <a:r>
              <a:rPr sz="6700" spc="-725" dirty="0">
                <a:latin typeface="+mj-lt"/>
                <a:cs typeface="Tahoma"/>
              </a:rPr>
              <a:t> </a:t>
            </a:r>
            <a:r>
              <a:rPr sz="6700" spc="-385" dirty="0">
                <a:latin typeface="+mj-lt"/>
                <a:cs typeface="Tahoma"/>
              </a:rPr>
              <a:t>razem!</a:t>
            </a:r>
            <a:endParaRPr sz="6700" dirty="0">
              <a:latin typeface="+mj-lt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761" y="2221383"/>
            <a:ext cx="16417572" cy="58329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6363" y="683818"/>
            <a:ext cx="7611109" cy="12579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50" spc="-855" dirty="0">
                <a:solidFill>
                  <a:srgbClr val="000000"/>
                </a:solidFill>
              </a:rPr>
              <a:t>Na</a:t>
            </a:r>
            <a:r>
              <a:rPr sz="8050" spc="-894" dirty="0">
                <a:solidFill>
                  <a:srgbClr val="000000"/>
                </a:solidFill>
              </a:rPr>
              <a:t> </a:t>
            </a:r>
            <a:r>
              <a:rPr sz="8050" spc="-755" dirty="0">
                <a:solidFill>
                  <a:srgbClr val="000000"/>
                </a:solidFill>
              </a:rPr>
              <a:t>sam</a:t>
            </a:r>
            <a:r>
              <a:rPr sz="8050" spc="-894" dirty="0">
                <a:solidFill>
                  <a:srgbClr val="000000"/>
                </a:solidFill>
              </a:rPr>
              <a:t> </a:t>
            </a:r>
            <a:r>
              <a:rPr sz="8050" spc="-210" dirty="0">
                <a:solidFill>
                  <a:srgbClr val="000000"/>
                </a:solidFill>
              </a:rPr>
              <a:t>początek...</a:t>
            </a:r>
            <a:endParaRPr sz="8050"/>
          </a:p>
        </p:txBody>
      </p:sp>
      <p:sp>
        <p:nvSpPr>
          <p:cNvPr id="4" name="object 4"/>
          <p:cNvSpPr/>
          <p:nvPr/>
        </p:nvSpPr>
        <p:spPr>
          <a:xfrm>
            <a:off x="16033461" y="1329205"/>
            <a:ext cx="921385" cy="256540"/>
          </a:xfrm>
          <a:custGeom>
            <a:avLst/>
            <a:gdLst/>
            <a:ahLst/>
            <a:cxnLst/>
            <a:rect l="l" t="t" r="r" b="b"/>
            <a:pathLst>
              <a:path w="921384" h="256540">
                <a:moveTo>
                  <a:pt x="0" y="108024"/>
                </a:moveTo>
                <a:lnTo>
                  <a:pt x="9626" y="67422"/>
                </a:lnTo>
                <a:lnTo>
                  <a:pt x="35746" y="32836"/>
                </a:lnTo>
                <a:lnTo>
                  <a:pt x="73432" y="8839"/>
                </a:lnTo>
                <a:lnTo>
                  <a:pt x="117754" y="0"/>
                </a:lnTo>
                <a:lnTo>
                  <a:pt x="156973" y="8631"/>
                </a:lnTo>
                <a:lnTo>
                  <a:pt x="191000" y="31434"/>
                </a:lnTo>
                <a:lnTo>
                  <a:pt x="215040" y="63772"/>
                </a:lnTo>
                <a:lnTo>
                  <a:pt x="224294" y="101009"/>
                </a:lnTo>
                <a:lnTo>
                  <a:pt x="214207" y="140965"/>
                </a:lnTo>
                <a:lnTo>
                  <a:pt x="188284" y="176547"/>
                </a:lnTo>
                <a:lnTo>
                  <a:pt x="152241" y="202068"/>
                </a:lnTo>
                <a:lnTo>
                  <a:pt x="111796" y="211839"/>
                </a:lnTo>
                <a:lnTo>
                  <a:pt x="69686" y="203460"/>
                </a:lnTo>
                <a:lnTo>
                  <a:pt x="34082" y="180581"/>
                </a:lnTo>
                <a:lnTo>
                  <a:pt x="9385" y="147377"/>
                </a:lnTo>
                <a:lnTo>
                  <a:pt x="0" y="108024"/>
                </a:lnTo>
                <a:close/>
              </a:path>
              <a:path w="921384" h="256540">
                <a:moveTo>
                  <a:pt x="342048" y="151865"/>
                </a:moveTo>
                <a:lnTo>
                  <a:pt x="351697" y="112167"/>
                </a:lnTo>
                <a:lnTo>
                  <a:pt x="376131" y="79966"/>
                </a:lnTo>
                <a:lnTo>
                  <a:pt x="411735" y="58549"/>
                </a:lnTo>
                <a:lnTo>
                  <a:pt x="454897" y="51206"/>
                </a:lnTo>
                <a:lnTo>
                  <a:pt x="496262" y="59327"/>
                </a:lnTo>
                <a:lnTo>
                  <a:pt x="530596" y="80404"/>
                </a:lnTo>
                <a:lnTo>
                  <a:pt x="554153" y="111082"/>
                </a:lnTo>
                <a:lnTo>
                  <a:pt x="563189" y="148007"/>
                </a:lnTo>
                <a:lnTo>
                  <a:pt x="555588" y="188768"/>
                </a:lnTo>
                <a:lnTo>
                  <a:pt x="533662" y="221309"/>
                </a:lnTo>
                <a:lnTo>
                  <a:pt x="500303" y="242802"/>
                </a:lnTo>
                <a:lnTo>
                  <a:pt x="458401" y="250419"/>
                </a:lnTo>
                <a:lnTo>
                  <a:pt x="410355" y="243060"/>
                </a:lnTo>
                <a:lnTo>
                  <a:pt x="373415" y="222843"/>
                </a:lnTo>
                <a:lnTo>
                  <a:pt x="349879" y="191777"/>
                </a:lnTo>
                <a:lnTo>
                  <a:pt x="342048" y="151865"/>
                </a:lnTo>
                <a:close/>
              </a:path>
              <a:path w="921384" h="256540">
                <a:moveTo>
                  <a:pt x="709330" y="160633"/>
                </a:moveTo>
                <a:lnTo>
                  <a:pt x="717216" y="121598"/>
                </a:lnTo>
                <a:lnTo>
                  <a:pt x="739295" y="90093"/>
                </a:lnTo>
                <a:lnTo>
                  <a:pt x="772413" y="69044"/>
                </a:lnTo>
                <a:lnTo>
                  <a:pt x="813417" y="61377"/>
                </a:lnTo>
                <a:lnTo>
                  <a:pt x="855708" y="70074"/>
                </a:lnTo>
                <a:lnTo>
                  <a:pt x="889686" y="93600"/>
                </a:lnTo>
                <a:lnTo>
                  <a:pt x="912427" y="128898"/>
                </a:lnTo>
                <a:lnTo>
                  <a:pt x="921008" y="172909"/>
                </a:lnTo>
                <a:lnTo>
                  <a:pt x="914295" y="205724"/>
                </a:lnTo>
                <a:lnTo>
                  <a:pt x="894636" y="231831"/>
                </a:lnTo>
                <a:lnTo>
                  <a:pt x="864332" y="249258"/>
                </a:lnTo>
                <a:lnTo>
                  <a:pt x="825683" y="256031"/>
                </a:lnTo>
                <a:lnTo>
                  <a:pt x="779756" y="249411"/>
                </a:lnTo>
                <a:lnTo>
                  <a:pt x="742931" y="229639"/>
                </a:lnTo>
                <a:lnTo>
                  <a:pt x="718393" y="199213"/>
                </a:lnTo>
                <a:lnTo>
                  <a:pt x="709330" y="1606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26793" y="8711101"/>
            <a:ext cx="921385" cy="256540"/>
          </a:xfrm>
          <a:custGeom>
            <a:avLst/>
            <a:gdLst/>
            <a:ahLst/>
            <a:cxnLst/>
            <a:rect l="l" t="t" r="r" b="b"/>
            <a:pathLst>
              <a:path w="921385" h="256540">
                <a:moveTo>
                  <a:pt x="0" y="108024"/>
                </a:moveTo>
                <a:lnTo>
                  <a:pt x="9626" y="67422"/>
                </a:lnTo>
                <a:lnTo>
                  <a:pt x="35746" y="32836"/>
                </a:lnTo>
                <a:lnTo>
                  <a:pt x="73432" y="8839"/>
                </a:lnTo>
                <a:lnTo>
                  <a:pt x="117754" y="0"/>
                </a:lnTo>
                <a:lnTo>
                  <a:pt x="156973" y="8631"/>
                </a:lnTo>
                <a:lnTo>
                  <a:pt x="191000" y="31434"/>
                </a:lnTo>
                <a:lnTo>
                  <a:pt x="215040" y="63772"/>
                </a:lnTo>
                <a:lnTo>
                  <a:pt x="224294" y="101009"/>
                </a:lnTo>
                <a:lnTo>
                  <a:pt x="214207" y="140965"/>
                </a:lnTo>
                <a:lnTo>
                  <a:pt x="188284" y="176547"/>
                </a:lnTo>
                <a:lnTo>
                  <a:pt x="152241" y="202068"/>
                </a:lnTo>
                <a:lnTo>
                  <a:pt x="111796" y="211839"/>
                </a:lnTo>
                <a:lnTo>
                  <a:pt x="69686" y="203460"/>
                </a:lnTo>
                <a:lnTo>
                  <a:pt x="34082" y="180581"/>
                </a:lnTo>
                <a:lnTo>
                  <a:pt x="9385" y="147377"/>
                </a:lnTo>
                <a:lnTo>
                  <a:pt x="0" y="108024"/>
                </a:lnTo>
                <a:close/>
              </a:path>
              <a:path w="921385" h="256540">
                <a:moveTo>
                  <a:pt x="342048" y="151865"/>
                </a:moveTo>
                <a:lnTo>
                  <a:pt x="351697" y="112167"/>
                </a:lnTo>
                <a:lnTo>
                  <a:pt x="376131" y="79966"/>
                </a:lnTo>
                <a:lnTo>
                  <a:pt x="411735" y="58549"/>
                </a:lnTo>
                <a:lnTo>
                  <a:pt x="454897" y="51206"/>
                </a:lnTo>
                <a:lnTo>
                  <a:pt x="496262" y="59327"/>
                </a:lnTo>
                <a:lnTo>
                  <a:pt x="530596" y="80404"/>
                </a:lnTo>
                <a:lnTo>
                  <a:pt x="554153" y="111082"/>
                </a:lnTo>
                <a:lnTo>
                  <a:pt x="563189" y="148007"/>
                </a:lnTo>
                <a:lnTo>
                  <a:pt x="555588" y="188768"/>
                </a:lnTo>
                <a:lnTo>
                  <a:pt x="533662" y="221309"/>
                </a:lnTo>
                <a:lnTo>
                  <a:pt x="500303" y="242802"/>
                </a:lnTo>
                <a:lnTo>
                  <a:pt x="458401" y="250419"/>
                </a:lnTo>
                <a:lnTo>
                  <a:pt x="410355" y="243060"/>
                </a:lnTo>
                <a:lnTo>
                  <a:pt x="373415" y="222843"/>
                </a:lnTo>
                <a:lnTo>
                  <a:pt x="349879" y="191777"/>
                </a:lnTo>
                <a:lnTo>
                  <a:pt x="342048" y="151865"/>
                </a:lnTo>
                <a:close/>
              </a:path>
              <a:path w="921385" h="256540">
                <a:moveTo>
                  <a:pt x="709330" y="160633"/>
                </a:moveTo>
                <a:lnTo>
                  <a:pt x="717216" y="121598"/>
                </a:lnTo>
                <a:lnTo>
                  <a:pt x="739295" y="90093"/>
                </a:lnTo>
                <a:lnTo>
                  <a:pt x="772413" y="69044"/>
                </a:lnTo>
                <a:lnTo>
                  <a:pt x="813417" y="61377"/>
                </a:lnTo>
                <a:lnTo>
                  <a:pt x="855708" y="70074"/>
                </a:lnTo>
                <a:lnTo>
                  <a:pt x="889686" y="93600"/>
                </a:lnTo>
                <a:lnTo>
                  <a:pt x="912427" y="128898"/>
                </a:lnTo>
                <a:lnTo>
                  <a:pt x="921008" y="172909"/>
                </a:lnTo>
                <a:lnTo>
                  <a:pt x="914295" y="205724"/>
                </a:lnTo>
                <a:lnTo>
                  <a:pt x="894636" y="231831"/>
                </a:lnTo>
                <a:lnTo>
                  <a:pt x="864332" y="249258"/>
                </a:lnTo>
                <a:lnTo>
                  <a:pt x="825683" y="256031"/>
                </a:lnTo>
                <a:lnTo>
                  <a:pt x="779756" y="249411"/>
                </a:lnTo>
                <a:lnTo>
                  <a:pt x="742931" y="229639"/>
                </a:lnTo>
                <a:lnTo>
                  <a:pt x="718393" y="199213"/>
                </a:lnTo>
                <a:lnTo>
                  <a:pt x="709330" y="1606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54181" y="2583944"/>
            <a:ext cx="12346940" cy="27730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222885" algn="ctr">
              <a:lnSpc>
                <a:spcPct val="100000"/>
              </a:lnSpc>
              <a:spcBef>
                <a:spcPts val="135"/>
              </a:spcBef>
            </a:pPr>
            <a:r>
              <a:rPr sz="5550" spc="-475" dirty="0">
                <a:latin typeface="Tahoma"/>
                <a:cs typeface="Tahoma"/>
              </a:rPr>
              <a:t>Czym</a:t>
            </a:r>
            <a:r>
              <a:rPr sz="5550" spc="-585" dirty="0">
                <a:latin typeface="Tahoma"/>
                <a:cs typeface="Tahoma"/>
              </a:rPr>
              <a:t> </a:t>
            </a:r>
            <a:r>
              <a:rPr sz="5550" spc="-130" dirty="0">
                <a:latin typeface="Tahoma"/>
                <a:cs typeface="Tahoma"/>
              </a:rPr>
              <a:t>jest</a:t>
            </a:r>
            <a:r>
              <a:rPr sz="5550" spc="-585" dirty="0">
                <a:latin typeface="Tahoma"/>
                <a:cs typeface="Tahoma"/>
              </a:rPr>
              <a:t> </a:t>
            </a:r>
            <a:r>
              <a:rPr sz="5550" spc="-254" dirty="0">
                <a:latin typeface="Tahoma"/>
                <a:cs typeface="Tahoma"/>
              </a:rPr>
              <a:t>Inicjatywa</a:t>
            </a:r>
            <a:r>
              <a:rPr sz="5550" spc="-585" dirty="0">
                <a:latin typeface="Tahoma"/>
                <a:cs typeface="Tahoma"/>
              </a:rPr>
              <a:t> </a:t>
            </a:r>
            <a:r>
              <a:rPr sz="5550" spc="-280" dirty="0">
                <a:latin typeface="Tahoma"/>
                <a:cs typeface="Tahoma"/>
              </a:rPr>
              <a:t>Lokalna?</a:t>
            </a:r>
            <a:endParaRPr sz="5550">
              <a:latin typeface="Tahoma"/>
              <a:cs typeface="Tahoma"/>
            </a:endParaRPr>
          </a:p>
          <a:p>
            <a:pPr marL="12700" marR="5080">
              <a:lnSpc>
                <a:spcPct val="122800"/>
              </a:lnSpc>
              <a:spcBef>
                <a:spcPts val="2560"/>
              </a:spcBef>
              <a:tabLst>
                <a:tab pos="6587490" algn="l"/>
              </a:tabLst>
            </a:pPr>
            <a:r>
              <a:rPr sz="2800" spc="229" dirty="0">
                <a:latin typeface="Palatino Linotype"/>
                <a:cs typeface="Palatino Linotype"/>
              </a:rPr>
              <a:t>,,</a:t>
            </a:r>
            <a:r>
              <a:rPr sz="2800" spc="240" dirty="0">
                <a:latin typeface="Palatino Linotype"/>
                <a:cs typeface="Palatino Linotype"/>
              </a:rPr>
              <a:t> </a:t>
            </a:r>
            <a:r>
              <a:rPr sz="2800" spc="320" dirty="0">
                <a:latin typeface="Palatino Linotype"/>
                <a:cs typeface="Palatino Linotype"/>
              </a:rPr>
              <a:t>(...)</a:t>
            </a:r>
            <a:r>
              <a:rPr sz="2800" spc="240" dirty="0">
                <a:latin typeface="Palatino Linotype"/>
                <a:cs typeface="Palatino Linotype"/>
              </a:rPr>
              <a:t> </a:t>
            </a:r>
            <a:r>
              <a:rPr sz="2800" spc="165" dirty="0">
                <a:latin typeface="Palatino Linotype"/>
                <a:cs typeface="Palatino Linotype"/>
              </a:rPr>
              <a:t>Rozumie</a:t>
            </a:r>
            <a:r>
              <a:rPr sz="2800" spc="245" dirty="0">
                <a:latin typeface="Palatino Linotype"/>
                <a:cs typeface="Palatino Linotype"/>
              </a:rPr>
              <a:t> </a:t>
            </a:r>
            <a:r>
              <a:rPr sz="2800" spc="200" dirty="0">
                <a:latin typeface="Palatino Linotype"/>
                <a:cs typeface="Palatino Linotype"/>
              </a:rPr>
              <a:t>się</a:t>
            </a:r>
            <a:r>
              <a:rPr sz="2800" spc="240" dirty="0">
                <a:latin typeface="Palatino Linotype"/>
                <a:cs typeface="Palatino Linotype"/>
              </a:rPr>
              <a:t> </a:t>
            </a:r>
            <a:r>
              <a:rPr sz="2800" spc="145" dirty="0">
                <a:latin typeface="Palatino Linotype"/>
                <a:cs typeface="Palatino Linotype"/>
              </a:rPr>
              <a:t>przez</a:t>
            </a:r>
            <a:r>
              <a:rPr sz="2800" spc="245" dirty="0">
                <a:latin typeface="Palatino Linotype"/>
                <a:cs typeface="Palatino Linotype"/>
              </a:rPr>
              <a:t> </a:t>
            </a:r>
            <a:r>
              <a:rPr sz="2800" spc="170" dirty="0">
                <a:latin typeface="Palatino Linotype"/>
                <a:cs typeface="Palatino Linotype"/>
              </a:rPr>
              <a:t>to</a:t>
            </a:r>
            <a:r>
              <a:rPr sz="2800" spc="240" dirty="0">
                <a:latin typeface="Palatino Linotype"/>
                <a:cs typeface="Palatino Linotype"/>
              </a:rPr>
              <a:t> formę </a:t>
            </a:r>
            <a:r>
              <a:rPr sz="2800" spc="140" dirty="0">
                <a:latin typeface="Palatino Linotype"/>
                <a:cs typeface="Palatino Linotype"/>
              </a:rPr>
              <a:t>współpracy</a:t>
            </a:r>
            <a:r>
              <a:rPr sz="2800" spc="245" dirty="0">
                <a:latin typeface="Palatino Linotype"/>
                <a:cs typeface="Palatino Linotype"/>
              </a:rPr>
              <a:t> </a:t>
            </a:r>
            <a:r>
              <a:rPr sz="2800" spc="225" dirty="0">
                <a:latin typeface="Palatino Linotype"/>
                <a:cs typeface="Palatino Linotype"/>
              </a:rPr>
              <a:t>jednostek</a:t>
            </a:r>
            <a:r>
              <a:rPr sz="2800" spc="240" dirty="0">
                <a:latin typeface="Palatino Linotype"/>
                <a:cs typeface="Palatino Linotype"/>
              </a:rPr>
              <a:t> </a:t>
            </a:r>
            <a:r>
              <a:rPr sz="2800" spc="165" dirty="0">
                <a:latin typeface="Palatino Linotype"/>
                <a:cs typeface="Palatino Linotype"/>
              </a:rPr>
              <a:t>samorządu </a:t>
            </a:r>
            <a:r>
              <a:rPr sz="2800" spc="185" dirty="0">
                <a:latin typeface="Palatino Linotype"/>
                <a:cs typeface="Palatino Linotype"/>
              </a:rPr>
              <a:t>terytorialnego</a:t>
            </a:r>
            <a:r>
              <a:rPr sz="2800" spc="24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z</a:t>
            </a:r>
            <a:r>
              <a:rPr sz="2800" spc="245" dirty="0">
                <a:latin typeface="Palatino Linotype"/>
                <a:cs typeface="Palatino Linotype"/>
              </a:rPr>
              <a:t> </a:t>
            </a:r>
            <a:r>
              <a:rPr sz="2800" spc="165" dirty="0">
                <a:latin typeface="Palatino Linotype"/>
                <a:cs typeface="Palatino Linotype"/>
              </a:rPr>
              <a:t>ich</a:t>
            </a:r>
            <a:r>
              <a:rPr sz="2800" spc="245" dirty="0">
                <a:latin typeface="Palatino Linotype"/>
                <a:cs typeface="Palatino Linotype"/>
              </a:rPr>
              <a:t> </a:t>
            </a:r>
            <a:r>
              <a:rPr sz="2800" spc="190" dirty="0">
                <a:latin typeface="Palatino Linotype"/>
                <a:cs typeface="Palatino Linotype"/>
              </a:rPr>
              <a:t>mieszkańcami,</a:t>
            </a:r>
            <a:r>
              <a:rPr sz="2800" dirty="0">
                <a:latin typeface="Palatino Linotype"/>
                <a:cs typeface="Palatino Linotype"/>
              </a:rPr>
              <a:t>	w</a:t>
            </a:r>
            <a:r>
              <a:rPr sz="2800" spc="225" dirty="0">
                <a:latin typeface="Palatino Linotype"/>
                <a:cs typeface="Palatino Linotype"/>
              </a:rPr>
              <a:t> </a:t>
            </a:r>
            <a:r>
              <a:rPr sz="2800" spc="180" dirty="0">
                <a:latin typeface="Palatino Linotype"/>
                <a:cs typeface="Palatino Linotype"/>
              </a:rPr>
              <a:t>celu</a:t>
            </a:r>
            <a:r>
              <a:rPr sz="2800" spc="229" dirty="0">
                <a:latin typeface="Palatino Linotype"/>
                <a:cs typeface="Palatino Linotype"/>
              </a:rPr>
              <a:t> </a:t>
            </a:r>
            <a:r>
              <a:rPr sz="2800" spc="135" dirty="0">
                <a:latin typeface="Palatino Linotype"/>
                <a:cs typeface="Palatino Linotype"/>
              </a:rPr>
              <a:t>wspólnego</a:t>
            </a:r>
            <a:r>
              <a:rPr sz="2800" spc="225" dirty="0">
                <a:latin typeface="Palatino Linotype"/>
                <a:cs typeface="Palatino Linotype"/>
              </a:rPr>
              <a:t> </a:t>
            </a:r>
            <a:r>
              <a:rPr sz="2800" spc="145" dirty="0">
                <a:latin typeface="Palatino Linotype"/>
                <a:cs typeface="Palatino Linotype"/>
              </a:rPr>
              <a:t>realizowania </a:t>
            </a:r>
            <a:r>
              <a:rPr sz="2800" spc="160" dirty="0">
                <a:latin typeface="Palatino Linotype"/>
                <a:cs typeface="Palatino Linotype"/>
              </a:rPr>
              <a:t>zadania</a:t>
            </a:r>
            <a:r>
              <a:rPr sz="2800" spc="240" dirty="0">
                <a:latin typeface="Palatino Linotype"/>
                <a:cs typeface="Palatino Linotype"/>
              </a:rPr>
              <a:t> </a:t>
            </a:r>
            <a:r>
              <a:rPr sz="2800" spc="150" dirty="0">
                <a:latin typeface="Palatino Linotype"/>
                <a:cs typeface="Palatino Linotype"/>
              </a:rPr>
              <a:t>publicznego</a:t>
            </a:r>
            <a:r>
              <a:rPr sz="2800" spc="245" dirty="0">
                <a:latin typeface="Palatino Linotype"/>
                <a:cs typeface="Palatino Linotype"/>
              </a:rPr>
              <a:t> </a:t>
            </a:r>
            <a:r>
              <a:rPr sz="2800" spc="220" dirty="0">
                <a:latin typeface="Palatino Linotype"/>
                <a:cs typeface="Palatino Linotype"/>
              </a:rPr>
              <a:t>na</a:t>
            </a:r>
            <a:r>
              <a:rPr sz="2800" spc="245" dirty="0">
                <a:latin typeface="Palatino Linotype"/>
                <a:cs typeface="Palatino Linotype"/>
              </a:rPr>
              <a:t> </a:t>
            </a:r>
            <a:r>
              <a:rPr sz="2800" spc="145" dirty="0">
                <a:latin typeface="Palatino Linotype"/>
                <a:cs typeface="Palatino Linotype"/>
              </a:rPr>
              <a:t>rzecz</a:t>
            </a:r>
            <a:r>
              <a:rPr sz="2800" spc="240" dirty="0">
                <a:latin typeface="Palatino Linotype"/>
                <a:cs typeface="Palatino Linotype"/>
              </a:rPr>
              <a:t> </a:t>
            </a:r>
            <a:r>
              <a:rPr sz="2800" spc="150" dirty="0">
                <a:latin typeface="Palatino Linotype"/>
                <a:cs typeface="Palatino Linotype"/>
              </a:rPr>
              <a:t>społeczności</a:t>
            </a:r>
            <a:r>
              <a:rPr sz="2800" spc="245" dirty="0">
                <a:latin typeface="Palatino Linotype"/>
                <a:cs typeface="Palatino Linotype"/>
              </a:rPr>
              <a:t> </a:t>
            </a:r>
            <a:r>
              <a:rPr sz="2800" spc="204" dirty="0">
                <a:latin typeface="Palatino Linotype"/>
                <a:cs typeface="Palatino Linotype"/>
              </a:rPr>
              <a:t>lokalnej.</a:t>
            </a:r>
            <a:r>
              <a:rPr sz="2800" spc="245" dirty="0">
                <a:latin typeface="Palatino Linotype"/>
                <a:cs typeface="Palatino Linotype"/>
              </a:rPr>
              <a:t> </a:t>
            </a:r>
            <a:r>
              <a:rPr sz="2800" spc="540" dirty="0">
                <a:latin typeface="Palatino Linotype"/>
                <a:cs typeface="Palatino Linotype"/>
              </a:rPr>
              <a:t>"</a:t>
            </a:r>
            <a:endParaRPr sz="28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28466" y="5942521"/>
            <a:ext cx="464947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80" dirty="0">
                <a:latin typeface="Palatino Linotype"/>
                <a:cs typeface="Palatino Linotype"/>
              </a:rPr>
              <a:t>Dz.</a:t>
            </a:r>
            <a:r>
              <a:rPr sz="1900" spc="170" dirty="0">
                <a:latin typeface="Palatino Linotype"/>
                <a:cs typeface="Palatino Linotype"/>
              </a:rPr>
              <a:t> </a:t>
            </a:r>
            <a:r>
              <a:rPr sz="1900" dirty="0">
                <a:latin typeface="Palatino Linotype"/>
                <a:cs typeface="Palatino Linotype"/>
              </a:rPr>
              <a:t>U.</a:t>
            </a:r>
            <a:r>
              <a:rPr sz="1900" spc="175" dirty="0">
                <a:latin typeface="Palatino Linotype"/>
                <a:cs typeface="Palatino Linotype"/>
              </a:rPr>
              <a:t> </a:t>
            </a:r>
            <a:r>
              <a:rPr sz="1900" spc="270" dirty="0">
                <a:latin typeface="Palatino Linotype"/>
                <a:cs typeface="Palatino Linotype"/>
              </a:rPr>
              <a:t>2021</a:t>
            </a:r>
            <a:r>
              <a:rPr sz="1900" spc="175" dirty="0">
                <a:latin typeface="Palatino Linotype"/>
                <a:cs typeface="Palatino Linotype"/>
              </a:rPr>
              <a:t> </a:t>
            </a:r>
            <a:r>
              <a:rPr sz="1900" spc="170" dirty="0">
                <a:latin typeface="Palatino Linotype"/>
                <a:cs typeface="Palatino Linotype"/>
              </a:rPr>
              <a:t>r.</a:t>
            </a:r>
            <a:r>
              <a:rPr sz="1900" spc="175" dirty="0">
                <a:latin typeface="Palatino Linotype"/>
                <a:cs typeface="Palatino Linotype"/>
              </a:rPr>
              <a:t> </a:t>
            </a:r>
            <a:r>
              <a:rPr sz="1900" spc="80" dirty="0">
                <a:latin typeface="Palatino Linotype"/>
                <a:cs typeface="Palatino Linotype"/>
              </a:rPr>
              <a:t>poz.</a:t>
            </a:r>
            <a:r>
              <a:rPr sz="1900" spc="175" dirty="0">
                <a:latin typeface="Palatino Linotype"/>
                <a:cs typeface="Palatino Linotype"/>
              </a:rPr>
              <a:t> </a:t>
            </a:r>
            <a:r>
              <a:rPr sz="1900" spc="270" dirty="0">
                <a:latin typeface="Palatino Linotype"/>
                <a:cs typeface="Palatino Linotype"/>
              </a:rPr>
              <a:t>1038</a:t>
            </a:r>
            <a:r>
              <a:rPr sz="1900" spc="175" dirty="0">
                <a:latin typeface="Palatino Linotype"/>
                <a:cs typeface="Palatino Linotype"/>
              </a:rPr>
              <a:t> </a:t>
            </a:r>
            <a:r>
              <a:rPr sz="1900" spc="90" dirty="0">
                <a:latin typeface="Palatino Linotype"/>
                <a:cs typeface="Palatino Linotype"/>
              </a:rPr>
              <a:t>ze</a:t>
            </a:r>
            <a:r>
              <a:rPr sz="1900" spc="170" dirty="0">
                <a:latin typeface="Palatino Linotype"/>
                <a:cs typeface="Palatino Linotype"/>
              </a:rPr>
              <a:t> </a:t>
            </a:r>
            <a:r>
              <a:rPr sz="1900" spc="95" dirty="0">
                <a:latin typeface="Palatino Linotype"/>
                <a:cs typeface="Palatino Linotype"/>
              </a:rPr>
              <a:t>późn.</a:t>
            </a:r>
            <a:r>
              <a:rPr sz="1900" spc="175" dirty="0">
                <a:latin typeface="Palatino Linotype"/>
                <a:cs typeface="Palatino Linotype"/>
              </a:rPr>
              <a:t> </a:t>
            </a:r>
            <a:r>
              <a:rPr sz="1900" spc="95" dirty="0">
                <a:latin typeface="Palatino Linotype"/>
                <a:cs typeface="Palatino Linotype"/>
              </a:rPr>
              <a:t>zm.</a:t>
            </a:r>
            <a:endParaRPr sz="1900">
              <a:latin typeface="Palatino Linotype"/>
              <a:cs typeface="Palatino Linotype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90299" y="9123144"/>
            <a:ext cx="4495799" cy="1142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81061" y="138050"/>
            <a:ext cx="9707880" cy="8789035"/>
            <a:chOff x="8181061" y="138050"/>
            <a:chExt cx="9707880" cy="8789035"/>
          </a:xfrm>
        </p:grpSpPr>
        <p:sp>
          <p:nvSpPr>
            <p:cNvPr id="3" name="object 3"/>
            <p:cNvSpPr/>
            <p:nvPr/>
          </p:nvSpPr>
          <p:spPr>
            <a:xfrm>
              <a:off x="8181061" y="1619997"/>
              <a:ext cx="9674225" cy="7306945"/>
            </a:xfrm>
            <a:custGeom>
              <a:avLst/>
              <a:gdLst/>
              <a:ahLst/>
              <a:cxnLst/>
              <a:rect l="l" t="t" r="r" b="b"/>
              <a:pathLst>
                <a:path w="9674225" h="7306945">
                  <a:moveTo>
                    <a:pt x="9673598" y="2295070"/>
                  </a:moveTo>
                  <a:lnTo>
                    <a:pt x="9671997" y="2594382"/>
                  </a:lnTo>
                  <a:lnTo>
                    <a:pt x="9661066" y="3143120"/>
                  </a:lnTo>
                  <a:lnTo>
                    <a:pt x="9658252" y="3634742"/>
                  </a:lnTo>
                  <a:lnTo>
                    <a:pt x="9660152" y="3783200"/>
                  </a:lnTo>
                  <a:lnTo>
                    <a:pt x="9663259" y="3882583"/>
                  </a:lnTo>
                  <a:lnTo>
                    <a:pt x="9667838" y="3983827"/>
                  </a:lnTo>
                  <a:lnTo>
                    <a:pt x="9670184" y="4086082"/>
                  </a:lnTo>
                  <a:lnTo>
                    <a:pt x="9669484" y="4187605"/>
                  </a:lnTo>
                  <a:lnTo>
                    <a:pt x="9665805" y="4288421"/>
                  </a:lnTo>
                  <a:lnTo>
                    <a:pt x="9659216" y="4388556"/>
                  </a:lnTo>
                  <a:lnTo>
                    <a:pt x="9649785" y="4488033"/>
                  </a:lnTo>
                  <a:lnTo>
                    <a:pt x="9637581" y="4586880"/>
                  </a:lnTo>
                  <a:lnTo>
                    <a:pt x="9622671" y="4685120"/>
                  </a:lnTo>
                  <a:lnTo>
                    <a:pt x="9605123" y="4782778"/>
                  </a:lnTo>
                  <a:lnTo>
                    <a:pt x="9585006" y="4879881"/>
                  </a:lnTo>
                  <a:lnTo>
                    <a:pt x="9562388" y="4976452"/>
                  </a:lnTo>
                  <a:lnTo>
                    <a:pt x="9537338" y="5072517"/>
                  </a:lnTo>
                  <a:lnTo>
                    <a:pt x="9509922" y="5168102"/>
                  </a:lnTo>
                  <a:lnTo>
                    <a:pt x="9480210" y="5263231"/>
                  </a:lnTo>
                  <a:lnTo>
                    <a:pt x="9448270" y="5357930"/>
                  </a:lnTo>
                  <a:lnTo>
                    <a:pt x="9414170" y="5452223"/>
                  </a:lnTo>
                  <a:lnTo>
                    <a:pt x="9377977" y="5546135"/>
                  </a:lnTo>
                  <a:lnTo>
                    <a:pt x="9339761" y="5639693"/>
                  </a:lnTo>
                  <a:lnTo>
                    <a:pt x="9299589" y="5732920"/>
                  </a:lnTo>
                  <a:lnTo>
                    <a:pt x="9257530" y="5825842"/>
                  </a:lnTo>
                  <a:lnTo>
                    <a:pt x="9236120" y="5868383"/>
                  </a:lnTo>
                  <a:lnTo>
                    <a:pt x="9164406" y="5994344"/>
                  </a:lnTo>
                  <a:lnTo>
                    <a:pt x="9137982" y="6036369"/>
                  </a:lnTo>
                  <a:lnTo>
                    <a:pt x="9109039" y="6076642"/>
                  </a:lnTo>
                  <a:lnTo>
                    <a:pt x="9077688" y="6115054"/>
                  </a:lnTo>
                  <a:lnTo>
                    <a:pt x="9044037" y="6151495"/>
                  </a:lnTo>
                  <a:lnTo>
                    <a:pt x="9008196" y="6185856"/>
                  </a:lnTo>
                  <a:lnTo>
                    <a:pt x="8970275" y="6218027"/>
                  </a:lnTo>
                  <a:lnTo>
                    <a:pt x="8930383" y="6247899"/>
                  </a:lnTo>
                  <a:lnTo>
                    <a:pt x="8888630" y="6275362"/>
                  </a:lnTo>
                  <a:lnTo>
                    <a:pt x="8845124" y="6300307"/>
                  </a:lnTo>
                  <a:lnTo>
                    <a:pt x="8801811" y="6324058"/>
                  </a:lnTo>
                  <a:lnTo>
                    <a:pt x="8757968" y="6346797"/>
                  </a:lnTo>
                  <a:lnTo>
                    <a:pt x="8713615" y="6368524"/>
                  </a:lnTo>
                  <a:lnTo>
                    <a:pt x="8668775" y="6389237"/>
                  </a:lnTo>
                  <a:lnTo>
                    <a:pt x="8623469" y="6408938"/>
                  </a:lnTo>
                  <a:lnTo>
                    <a:pt x="8577718" y="6427627"/>
                  </a:lnTo>
                  <a:lnTo>
                    <a:pt x="8531546" y="6445302"/>
                  </a:lnTo>
                  <a:lnTo>
                    <a:pt x="8484973" y="6461965"/>
                  </a:lnTo>
                  <a:lnTo>
                    <a:pt x="8438020" y="6477615"/>
                  </a:lnTo>
                  <a:lnTo>
                    <a:pt x="8390711" y="6492253"/>
                  </a:lnTo>
                  <a:lnTo>
                    <a:pt x="8343065" y="6505878"/>
                  </a:lnTo>
                  <a:lnTo>
                    <a:pt x="8295106" y="6518490"/>
                  </a:lnTo>
                  <a:lnTo>
                    <a:pt x="8246854" y="6530090"/>
                  </a:lnTo>
                  <a:lnTo>
                    <a:pt x="8198331" y="6540677"/>
                  </a:lnTo>
                  <a:lnTo>
                    <a:pt x="8149559" y="6550251"/>
                  </a:lnTo>
                  <a:lnTo>
                    <a:pt x="8100560" y="6558813"/>
                  </a:lnTo>
                  <a:lnTo>
                    <a:pt x="8051355" y="6566362"/>
                  </a:lnTo>
                  <a:lnTo>
                    <a:pt x="8000488" y="6575681"/>
                  </a:lnTo>
                  <a:lnTo>
                    <a:pt x="7951233" y="6590196"/>
                  </a:lnTo>
                  <a:lnTo>
                    <a:pt x="7903952" y="6609700"/>
                  </a:lnTo>
                  <a:lnTo>
                    <a:pt x="7859009" y="6633984"/>
                  </a:lnTo>
                  <a:lnTo>
                    <a:pt x="7816769" y="6662841"/>
                  </a:lnTo>
                  <a:lnTo>
                    <a:pt x="7777595" y="6696064"/>
                  </a:lnTo>
                  <a:lnTo>
                    <a:pt x="7741851" y="6733443"/>
                  </a:lnTo>
                  <a:lnTo>
                    <a:pt x="7678418" y="6816784"/>
                  </a:lnTo>
                  <a:lnTo>
                    <a:pt x="7646064" y="6856818"/>
                  </a:lnTo>
                  <a:lnTo>
                    <a:pt x="7612852" y="6894904"/>
                  </a:lnTo>
                  <a:lnTo>
                    <a:pt x="7578798" y="6931075"/>
                  </a:lnTo>
                  <a:lnTo>
                    <a:pt x="7543916" y="6965362"/>
                  </a:lnTo>
                  <a:lnTo>
                    <a:pt x="7508221" y="6997797"/>
                  </a:lnTo>
                  <a:lnTo>
                    <a:pt x="7471728" y="7028410"/>
                  </a:lnTo>
                  <a:lnTo>
                    <a:pt x="7434451" y="7057234"/>
                  </a:lnTo>
                  <a:lnTo>
                    <a:pt x="7396406" y="7084300"/>
                  </a:lnTo>
                  <a:lnTo>
                    <a:pt x="7357607" y="7109640"/>
                  </a:lnTo>
                  <a:lnTo>
                    <a:pt x="7318068" y="7133284"/>
                  </a:lnTo>
                  <a:lnTo>
                    <a:pt x="7277806" y="7155266"/>
                  </a:lnTo>
                  <a:lnTo>
                    <a:pt x="7236834" y="7175615"/>
                  </a:lnTo>
                  <a:lnTo>
                    <a:pt x="7195167" y="7194365"/>
                  </a:lnTo>
                  <a:lnTo>
                    <a:pt x="7152820" y="7211545"/>
                  </a:lnTo>
                  <a:lnTo>
                    <a:pt x="7109808" y="7227189"/>
                  </a:lnTo>
                  <a:lnTo>
                    <a:pt x="7066146" y="7241326"/>
                  </a:lnTo>
                  <a:lnTo>
                    <a:pt x="7021848" y="7253990"/>
                  </a:lnTo>
                  <a:lnTo>
                    <a:pt x="6976929" y="7265211"/>
                  </a:lnTo>
                  <a:lnTo>
                    <a:pt x="6931405" y="7275021"/>
                  </a:lnTo>
                  <a:lnTo>
                    <a:pt x="6885289" y="7283451"/>
                  </a:lnTo>
                  <a:lnTo>
                    <a:pt x="6838596" y="7290533"/>
                  </a:lnTo>
                  <a:lnTo>
                    <a:pt x="6791342" y="7296299"/>
                  </a:lnTo>
                  <a:lnTo>
                    <a:pt x="6743541" y="7300780"/>
                  </a:lnTo>
                  <a:lnTo>
                    <a:pt x="6695208" y="7304008"/>
                  </a:lnTo>
                  <a:lnTo>
                    <a:pt x="6646357" y="7306013"/>
                  </a:lnTo>
                  <a:lnTo>
                    <a:pt x="6597004" y="7306828"/>
                  </a:lnTo>
                  <a:lnTo>
                    <a:pt x="6547163" y="7306485"/>
                  </a:lnTo>
                  <a:lnTo>
                    <a:pt x="6496849" y="7305014"/>
                  </a:lnTo>
                  <a:lnTo>
                    <a:pt x="6446077" y="7302447"/>
                  </a:lnTo>
                  <a:lnTo>
                    <a:pt x="6398822" y="7297667"/>
                  </a:lnTo>
                  <a:lnTo>
                    <a:pt x="6255394" y="7275842"/>
                  </a:lnTo>
                  <a:lnTo>
                    <a:pt x="6218255" y="7266419"/>
                  </a:lnTo>
                  <a:lnTo>
                    <a:pt x="6141300" y="7229496"/>
                  </a:lnTo>
                  <a:lnTo>
                    <a:pt x="6110802" y="7199813"/>
                  </a:lnTo>
                  <a:lnTo>
                    <a:pt x="6088358" y="7130132"/>
                  </a:lnTo>
                  <a:lnTo>
                    <a:pt x="6096723" y="7093236"/>
                  </a:lnTo>
                  <a:lnTo>
                    <a:pt x="6118352" y="7057038"/>
                  </a:lnTo>
                  <a:lnTo>
                    <a:pt x="6153401" y="7023090"/>
                  </a:lnTo>
                  <a:lnTo>
                    <a:pt x="6196434" y="6991624"/>
                  </a:lnTo>
                  <a:lnTo>
                    <a:pt x="6327658" y="6899356"/>
                  </a:lnTo>
                  <a:lnTo>
                    <a:pt x="6370690" y="6867891"/>
                  </a:lnTo>
                  <a:lnTo>
                    <a:pt x="6441642" y="6807474"/>
                  </a:lnTo>
                  <a:lnTo>
                    <a:pt x="6512593" y="6743732"/>
                  </a:lnTo>
                  <a:lnTo>
                    <a:pt x="6503724" y="6712691"/>
                  </a:lnTo>
                  <a:lnTo>
                    <a:pt x="5619215" y="6764095"/>
                  </a:lnTo>
                  <a:lnTo>
                    <a:pt x="5366108" y="6783513"/>
                  </a:lnTo>
                  <a:lnTo>
                    <a:pt x="5215998" y="6798571"/>
                  </a:lnTo>
                  <a:lnTo>
                    <a:pt x="4968660" y="6829635"/>
                  </a:lnTo>
                  <a:lnTo>
                    <a:pt x="4424856" y="6905826"/>
                  </a:lnTo>
                  <a:lnTo>
                    <a:pt x="4268751" y="6925207"/>
                  </a:lnTo>
                  <a:lnTo>
                    <a:pt x="4162324" y="6936210"/>
                  </a:lnTo>
                  <a:lnTo>
                    <a:pt x="4109111" y="6940357"/>
                  </a:lnTo>
                  <a:lnTo>
                    <a:pt x="4055897" y="6943272"/>
                  </a:lnTo>
                  <a:lnTo>
                    <a:pt x="3903512" y="6947253"/>
                  </a:lnTo>
                  <a:lnTo>
                    <a:pt x="3751128" y="6948400"/>
                  </a:lnTo>
                  <a:lnTo>
                    <a:pt x="3547949" y="6945754"/>
                  </a:lnTo>
                  <a:lnTo>
                    <a:pt x="3344769" y="6938632"/>
                  </a:lnTo>
                  <a:lnTo>
                    <a:pt x="3141590" y="6927351"/>
                  </a:lnTo>
                  <a:lnTo>
                    <a:pt x="2938411" y="6912233"/>
                  </a:lnTo>
                  <a:lnTo>
                    <a:pt x="2268252" y="6857078"/>
                  </a:lnTo>
                  <a:lnTo>
                    <a:pt x="2113599" y="6841285"/>
                  </a:lnTo>
                  <a:lnTo>
                    <a:pt x="2011101" y="6828796"/>
                  </a:lnTo>
                  <a:lnTo>
                    <a:pt x="1908891" y="6814136"/>
                  </a:lnTo>
                  <a:lnTo>
                    <a:pt x="1807013" y="6797304"/>
                  </a:lnTo>
                  <a:lnTo>
                    <a:pt x="1705515" y="6778300"/>
                  </a:lnTo>
                  <a:lnTo>
                    <a:pt x="1604442" y="6757124"/>
                  </a:lnTo>
                  <a:lnTo>
                    <a:pt x="1503840" y="6733777"/>
                  </a:lnTo>
                  <a:lnTo>
                    <a:pt x="1403756" y="6708257"/>
                  </a:lnTo>
                  <a:lnTo>
                    <a:pt x="1304234" y="6680566"/>
                  </a:lnTo>
                  <a:lnTo>
                    <a:pt x="1205322" y="6650702"/>
                  </a:lnTo>
                  <a:lnTo>
                    <a:pt x="1107064" y="6618667"/>
                  </a:lnTo>
                  <a:lnTo>
                    <a:pt x="1010960" y="6584853"/>
                  </a:lnTo>
                  <a:lnTo>
                    <a:pt x="964513" y="6566132"/>
                  </a:lnTo>
                  <a:lnTo>
                    <a:pt x="918903" y="6545705"/>
                  </a:lnTo>
                  <a:lnTo>
                    <a:pt x="874181" y="6523603"/>
                  </a:lnTo>
                  <a:lnTo>
                    <a:pt x="830398" y="6499855"/>
                  </a:lnTo>
                  <a:lnTo>
                    <a:pt x="787604" y="6474494"/>
                  </a:lnTo>
                  <a:lnTo>
                    <a:pt x="745850" y="6447551"/>
                  </a:lnTo>
                  <a:lnTo>
                    <a:pt x="705186" y="6419055"/>
                  </a:lnTo>
                  <a:lnTo>
                    <a:pt x="665663" y="6389040"/>
                  </a:lnTo>
                  <a:lnTo>
                    <a:pt x="627330" y="6357534"/>
                  </a:lnTo>
                  <a:lnTo>
                    <a:pt x="590238" y="6324571"/>
                  </a:lnTo>
                  <a:lnTo>
                    <a:pt x="554439" y="6290180"/>
                  </a:lnTo>
                  <a:lnTo>
                    <a:pt x="519981" y="6254392"/>
                  </a:lnTo>
                  <a:lnTo>
                    <a:pt x="486916" y="6217239"/>
                  </a:lnTo>
                  <a:lnTo>
                    <a:pt x="455295" y="6178752"/>
                  </a:lnTo>
                  <a:lnTo>
                    <a:pt x="425166" y="6138961"/>
                  </a:lnTo>
                  <a:lnTo>
                    <a:pt x="396582" y="6097898"/>
                  </a:lnTo>
                  <a:lnTo>
                    <a:pt x="369591" y="6055594"/>
                  </a:lnTo>
                  <a:lnTo>
                    <a:pt x="344246" y="6012080"/>
                  </a:lnTo>
                  <a:lnTo>
                    <a:pt x="320658" y="5968103"/>
                  </a:lnTo>
                  <a:lnTo>
                    <a:pt x="298050" y="5923606"/>
                  </a:lnTo>
                  <a:lnTo>
                    <a:pt x="276436" y="5878613"/>
                  </a:lnTo>
                  <a:lnTo>
                    <a:pt x="255830" y="5833145"/>
                  </a:lnTo>
                  <a:lnTo>
                    <a:pt x="236248" y="5787226"/>
                  </a:lnTo>
                  <a:lnTo>
                    <a:pt x="217702" y="5740880"/>
                  </a:lnTo>
                  <a:lnTo>
                    <a:pt x="200208" y="5694128"/>
                  </a:lnTo>
                  <a:lnTo>
                    <a:pt x="183779" y="5646994"/>
                  </a:lnTo>
                  <a:lnTo>
                    <a:pt x="168431" y="5599501"/>
                  </a:lnTo>
                  <a:lnTo>
                    <a:pt x="154178" y="5551672"/>
                  </a:lnTo>
                  <a:lnTo>
                    <a:pt x="141033" y="5503529"/>
                  </a:lnTo>
                  <a:lnTo>
                    <a:pt x="129012" y="5455097"/>
                  </a:lnTo>
                  <a:lnTo>
                    <a:pt x="118129" y="5406397"/>
                  </a:lnTo>
                  <a:lnTo>
                    <a:pt x="108398" y="5357453"/>
                  </a:lnTo>
                  <a:lnTo>
                    <a:pt x="99833" y="5308288"/>
                  </a:lnTo>
                  <a:lnTo>
                    <a:pt x="92449" y="5258925"/>
                  </a:lnTo>
                  <a:lnTo>
                    <a:pt x="86260" y="5209386"/>
                  </a:lnTo>
                  <a:lnTo>
                    <a:pt x="81280" y="5159695"/>
                  </a:lnTo>
                  <a:lnTo>
                    <a:pt x="77525" y="5109875"/>
                  </a:lnTo>
                  <a:lnTo>
                    <a:pt x="75008" y="5059949"/>
                  </a:lnTo>
                  <a:lnTo>
                    <a:pt x="67059" y="4857908"/>
                  </a:lnTo>
                  <a:lnTo>
                    <a:pt x="22779" y="4097751"/>
                  </a:lnTo>
                  <a:lnTo>
                    <a:pt x="7260" y="3742740"/>
                  </a:lnTo>
                  <a:lnTo>
                    <a:pt x="0" y="3436930"/>
                  </a:lnTo>
                  <a:lnTo>
                    <a:pt x="7226" y="1427065"/>
                  </a:lnTo>
                  <a:lnTo>
                    <a:pt x="8211" y="1380156"/>
                  </a:lnTo>
                  <a:lnTo>
                    <a:pt x="19544" y="1187595"/>
                  </a:lnTo>
                  <a:lnTo>
                    <a:pt x="20529" y="1138839"/>
                  </a:lnTo>
                  <a:lnTo>
                    <a:pt x="19852" y="1085648"/>
                  </a:lnTo>
                  <a:lnTo>
                    <a:pt x="15541" y="979760"/>
                  </a:lnTo>
                  <a:lnTo>
                    <a:pt x="7226" y="824007"/>
                  </a:lnTo>
                  <a:lnTo>
                    <a:pt x="8335" y="759710"/>
                  </a:lnTo>
                  <a:lnTo>
                    <a:pt x="16095" y="695414"/>
                  </a:lnTo>
                  <a:lnTo>
                    <a:pt x="25190" y="647930"/>
                  </a:lnTo>
                  <a:lnTo>
                    <a:pt x="43030" y="603773"/>
                  </a:lnTo>
                  <a:lnTo>
                    <a:pt x="68754" y="564049"/>
                  </a:lnTo>
                  <a:lnTo>
                    <a:pt x="101500" y="529868"/>
                  </a:lnTo>
                  <a:lnTo>
                    <a:pt x="140404" y="502339"/>
                  </a:lnTo>
                  <a:lnTo>
                    <a:pt x="184605" y="482570"/>
                  </a:lnTo>
                  <a:lnTo>
                    <a:pt x="233566" y="463260"/>
                  </a:lnTo>
                  <a:lnTo>
                    <a:pt x="282882" y="445227"/>
                  </a:lnTo>
                  <a:lnTo>
                    <a:pt x="332536" y="428458"/>
                  </a:lnTo>
                  <a:lnTo>
                    <a:pt x="382514" y="412936"/>
                  </a:lnTo>
                  <a:lnTo>
                    <a:pt x="432799" y="398645"/>
                  </a:lnTo>
                  <a:lnTo>
                    <a:pt x="483377" y="385571"/>
                  </a:lnTo>
                  <a:lnTo>
                    <a:pt x="534233" y="373697"/>
                  </a:lnTo>
                  <a:lnTo>
                    <a:pt x="585350" y="363009"/>
                  </a:lnTo>
                  <a:lnTo>
                    <a:pt x="636713" y="353492"/>
                  </a:lnTo>
                  <a:lnTo>
                    <a:pt x="688307" y="345129"/>
                  </a:lnTo>
                  <a:lnTo>
                    <a:pt x="740117" y="337905"/>
                  </a:lnTo>
                  <a:lnTo>
                    <a:pt x="792127" y="331805"/>
                  </a:lnTo>
                  <a:lnTo>
                    <a:pt x="1050483" y="311218"/>
                  </a:lnTo>
                  <a:lnTo>
                    <a:pt x="1828018" y="258199"/>
                  </a:lnTo>
                  <a:lnTo>
                    <a:pt x="3106287" y="156827"/>
                  </a:lnTo>
                  <a:lnTo>
                    <a:pt x="4007118" y="96790"/>
                  </a:lnTo>
                  <a:lnTo>
                    <a:pt x="4921501" y="23877"/>
                  </a:lnTo>
                  <a:lnTo>
                    <a:pt x="5073853" y="14059"/>
                  </a:lnTo>
                  <a:lnTo>
                    <a:pt x="5279909" y="5307"/>
                  </a:lnTo>
                  <a:lnTo>
                    <a:pt x="5538116" y="0"/>
                  </a:lnTo>
                  <a:lnTo>
                    <a:pt x="6838341" y="4491"/>
                  </a:lnTo>
                  <a:lnTo>
                    <a:pt x="6938302" y="3671"/>
                  </a:lnTo>
                  <a:lnTo>
                    <a:pt x="7041573" y="5009"/>
                  </a:lnTo>
                  <a:lnTo>
                    <a:pt x="7144638" y="9024"/>
                  </a:lnTo>
                  <a:lnTo>
                    <a:pt x="7247448" y="15714"/>
                  </a:lnTo>
                  <a:lnTo>
                    <a:pt x="7349955" y="25081"/>
                  </a:lnTo>
                  <a:lnTo>
                    <a:pt x="7452112" y="37125"/>
                  </a:lnTo>
                  <a:lnTo>
                    <a:pt x="7553868" y="51844"/>
                  </a:lnTo>
                  <a:lnTo>
                    <a:pt x="7655177" y="69240"/>
                  </a:lnTo>
                  <a:lnTo>
                    <a:pt x="7755989" y="89313"/>
                  </a:lnTo>
                  <a:lnTo>
                    <a:pt x="7856256" y="112061"/>
                  </a:lnTo>
                  <a:lnTo>
                    <a:pt x="7955930" y="137486"/>
                  </a:lnTo>
                  <a:lnTo>
                    <a:pt x="8054962" y="165587"/>
                  </a:lnTo>
                  <a:lnTo>
                    <a:pt x="8153303" y="196364"/>
                  </a:lnTo>
                  <a:lnTo>
                    <a:pt x="8250906" y="229818"/>
                  </a:lnTo>
                  <a:lnTo>
                    <a:pt x="8347546" y="261310"/>
                  </a:lnTo>
                  <a:lnTo>
                    <a:pt x="8443566" y="294975"/>
                  </a:lnTo>
                  <a:lnTo>
                    <a:pt x="8538888" y="330811"/>
                  </a:lnTo>
                  <a:lnTo>
                    <a:pt x="8633434" y="368819"/>
                  </a:lnTo>
                  <a:lnTo>
                    <a:pt x="8727126" y="408998"/>
                  </a:lnTo>
                  <a:lnTo>
                    <a:pt x="8819888" y="451350"/>
                  </a:lnTo>
                  <a:lnTo>
                    <a:pt x="8911641" y="495873"/>
                  </a:lnTo>
                  <a:lnTo>
                    <a:pt x="8956053" y="520716"/>
                  </a:lnTo>
                  <a:lnTo>
                    <a:pt x="8999764" y="546859"/>
                  </a:lnTo>
                  <a:lnTo>
                    <a:pt x="9042737" y="574281"/>
                  </a:lnTo>
                  <a:lnTo>
                    <a:pt x="9084929" y="602962"/>
                  </a:lnTo>
                  <a:lnTo>
                    <a:pt x="9126302" y="632882"/>
                  </a:lnTo>
                  <a:lnTo>
                    <a:pt x="9166815" y="664022"/>
                  </a:lnTo>
                  <a:lnTo>
                    <a:pt x="9206429" y="696361"/>
                  </a:lnTo>
                  <a:lnTo>
                    <a:pt x="9245103" y="729879"/>
                  </a:lnTo>
                  <a:lnTo>
                    <a:pt x="9282798" y="764557"/>
                  </a:lnTo>
                  <a:lnTo>
                    <a:pt x="9319473" y="800374"/>
                  </a:lnTo>
                  <a:lnTo>
                    <a:pt x="9355088" y="837310"/>
                  </a:lnTo>
                  <a:lnTo>
                    <a:pt x="9387797" y="876018"/>
                  </a:lnTo>
                  <a:lnTo>
                    <a:pt x="9417829" y="915629"/>
                  </a:lnTo>
                  <a:lnTo>
                    <a:pt x="9445315" y="956110"/>
                  </a:lnTo>
                  <a:lnTo>
                    <a:pt x="9470385" y="997428"/>
                  </a:lnTo>
                  <a:lnTo>
                    <a:pt x="9493168" y="1039553"/>
                  </a:lnTo>
                  <a:lnTo>
                    <a:pt x="9513794" y="1082450"/>
                  </a:lnTo>
                  <a:lnTo>
                    <a:pt x="9532394" y="1126088"/>
                  </a:lnTo>
                  <a:lnTo>
                    <a:pt x="9549097" y="1170434"/>
                  </a:lnTo>
                  <a:lnTo>
                    <a:pt x="9564033" y="1215455"/>
                  </a:lnTo>
                  <a:lnTo>
                    <a:pt x="9577332" y="1261119"/>
                  </a:lnTo>
                  <a:lnTo>
                    <a:pt x="9589124" y="1307394"/>
                  </a:lnTo>
                  <a:lnTo>
                    <a:pt x="9599539" y="1354247"/>
                  </a:lnTo>
                  <a:lnTo>
                    <a:pt x="9608706" y="1401646"/>
                  </a:lnTo>
                  <a:lnTo>
                    <a:pt x="9616757" y="1449557"/>
                  </a:lnTo>
                  <a:lnTo>
                    <a:pt x="9623820" y="1497950"/>
                  </a:lnTo>
                  <a:lnTo>
                    <a:pt x="9635992" y="1596676"/>
                  </a:lnTo>
                  <a:lnTo>
                    <a:pt x="9646369" y="1696446"/>
                  </a:lnTo>
                  <a:lnTo>
                    <a:pt x="9654808" y="1796217"/>
                  </a:lnTo>
                  <a:lnTo>
                    <a:pt x="9664185" y="1945873"/>
                  </a:lnTo>
                  <a:lnTo>
                    <a:pt x="9670113" y="2095529"/>
                  </a:lnTo>
                  <a:lnTo>
                    <a:pt x="9673598" y="2295070"/>
                  </a:lnTo>
                  <a:close/>
                </a:path>
              </a:pathLst>
            </a:custGeom>
            <a:solidFill>
              <a:srgbClr val="FFD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412569" y="7350518"/>
              <a:ext cx="9476740" cy="1047115"/>
            </a:xfrm>
            <a:custGeom>
              <a:avLst/>
              <a:gdLst/>
              <a:ahLst/>
              <a:cxnLst/>
              <a:rect l="l" t="t" r="r" b="b"/>
              <a:pathLst>
                <a:path w="9476740" h="1047115">
                  <a:moveTo>
                    <a:pt x="1066977" y="586689"/>
                  </a:moveTo>
                  <a:lnTo>
                    <a:pt x="1054354" y="540994"/>
                  </a:lnTo>
                  <a:lnTo>
                    <a:pt x="1027595" y="502145"/>
                  </a:lnTo>
                  <a:lnTo>
                    <a:pt x="1027595" y="569658"/>
                  </a:lnTo>
                  <a:lnTo>
                    <a:pt x="1024445" y="582879"/>
                  </a:lnTo>
                  <a:lnTo>
                    <a:pt x="1020381" y="571728"/>
                  </a:lnTo>
                  <a:lnTo>
                    <a:pt x="1013663" y="551522"/>
                  </a:lnTo>
                  <a:lnTo>
                    <a:pt x="1010335" y="541401"/>
                  </a:lnTo>
                  <a:lnTo>
                    <a:pt x="1020368" y="548259"/>
                  </a:lnTo>
                  <a:lnTo>
                    <a:pt x="1026299" y="558076"/>
                  </a:lnTo>
                  <a:lnTo>
                    <a:pt x="1027595" y="569658"/>
                  </a:lnTo>
                  <a:lnTo>
                    <a:pt x="1027595" y="502145"/>
                  </a:lnTo>
                  <a:lnTo>
                    <a:pt x="990206" y="468249"/>
                  </a:lnTo>
                  <a:lnTo>
                    <a:pt x="961567" y="449580"/>
                  </a:lnTo>
                  <a:lnTo>
                    <a:pt x="961567" y="612508"/>
                  </a:lnTo>
                  <a:lnTo>
                    <a:pt x="943013" y="586752"/>
                  </a:lnTo>
                  <a:lnTo>
                    <a:pt x="961567" y="612508"/>
                  </a:lnTo>
                  <a:lnTo>
                    <a:pt x="961567" y="449580"/>
                  </a:lnTo>
                  <a:lnTo>
                    <a:pt x="938733" y="436460"/>
                  </a:lnTo>
                  <a:lnTo>
                    <a:pt x="923886" y="429006"/>
                  </a:lnTo>
                  <a:lnTo>
                    <a:pt x="923886" y="608355"/>
                  </a:lnTo>
                  <a:lnTo>
                    <a:pt x="877811" y="594575"/>
                  </a:lnTo>
                  <a:lnTo>
                    <a:pt x="835952" y="576199"/>
                  </a:lnTo>
                  <a:lnTo>
                    <a:pt x="796277" y="551561"/>
                  </a:lnTo>
                  <a:lnTo>
                    <a:pt x="758952" y="522097"/>
                  </a:lnTo>
                  <a:lnTo>
                    <a:pt x="761885" y="523113"/>
                  </a:lnTo>
                  <a:lnTo>
                    <a:pt x="765035" y="523976"/>
                  </a:lnTo>
                  <a:lnTo>
                    <a:pt x="767232" y="523963"/>
                  </a:lnTo>
                  <a:lnTo>
                    <a:pt x="770585" y="524675"/>
                  </a:lnTo>
                  <a:lnTo>
                    <a:pt x="775423" y="527456"/>
                  </a:lnTo>
                  <a:lnTo>
                    <a:pt x="777290" y="526110"/>
                  </a:lnTo>
                  <a:lnTo>
                    <a:pt x="784072" y="522795"/>
                  </a:lnTo>
                  <a:lnTo>
                    <a:pt x="790422" y="521347"/>
                  </a:lnTo>
                  <a:lnTo>
                    <a:pt x="797318" y="522643"/>
                  </a:lnTo>
                  <a:lnTo>
                    <a:pt x="804265" y="525462"/>
                  </a:lnTo>
                  <a:lnTo>
                    <a:pt x="808774" y="526910"/>
                  </a:lnTo>
                  <a:lnTo>
                    <a:pt x="826820" y="543648"/>
                  </a:lnTo>
                  <a:lnTo>
                    <a:pt x="828903" y="542150"/>
                  </a:lnTo>
                  <a:lnTo>
                    <a:pt x="828040" y="539648"/>
                  </a:lnTo>
                  <a:lnTo>
                    <a:pt x="826236" y="536257"/>
                  </a:lnTo>
                  <a:lnTo>
                    <a:pt x="824839" y="532561"/>
                  </a:lnTo>
                  <a:lnTo>
                    <a:pt x="868286" y="548233"/>
                  </a:lnTo>
                  <a:lnTo>
                    <a:pt x="874560" y="554659"/>
                  </a:lnTo>
                  <a:lnTo>
                    <a:pt x="883577" y="559117"/>
                  </a:lnTo>
                  <a:lnTo>
                    <a:pt x="892949" y="563333"/>
                  </a:lnTo>
                  <a:lnTo>
                    <a:pt x="901026" y="570039"/>
                  </a:lnTo>
                  <a:lnTo>
                    <a:pt x="899388" y="574344"/>
                  </a:lnTo>
                  <a:lnTo>
                    <a:pt x="920165" y="603199"/>
                  </a:lnTo>
                  <a:lnTo>
                    <a:pt x="923886" y="608355"/>
                  </a:lnTo>
                  <a:lnTo>
                    <a:pt x="923886" y="429006"/>
                  </a:lnTo>
                  <a:lnTo>
                    <a:pt x="905459" y="419735"/>
                  </a:lnTo>
                  <a:lnTo>
                    <a:pt x="871880" y="406349"/>
                  </a:lnTo>
                  <a:lnTo>
                    <a:pt x="837298" y="395262"/>
                  </a:lnTo>
                  <a:lnTo>
                    <a:pt x="825360" y="391337"/>
                  </a:lnTo>
                  <a:lnTo>
                    <a:pt x="814019" y="388556"/>
                  </a:lnTo>
                  <a:lnTo>
                    <a:pt x="789368" y="381254"/>
                  </a:lnTo>
                  <a:lnTo>
                    <a:pt x="806818" y="360870"/>
                  </a:lnTo>
                  <a:lnTo>
                    <a:pt x="822744" y="340004"/>
                  </a:lnTo>
                  <a:lnTo>
                    <a:pt x="855332" y="294627"/>
                  </a:lnTo>
                  <a:lnTo>
                    <a:pt x="884402" y="247091"/>
                  </a:lnTo>
                  <a:lnTo>
                    <a:pt x="908659" y="196761"/>
                  </a:lnTo>
                  <a:lnTo>
                    <a:pt x="927595" y="143992"/>
                  </a:lnTo>
                  <a:lnTo>
                    <a:pt x="936053" y="98780"/>
                  </a:lnTo>
                  <a:lnTo>
                    <a:pt x="935126" y="75971"/>
                  </a:lnTo>
                  <a:lnTo>
                    <a:pt x="915123" y="27774"/>
                  </a:lnTo>
                  <a:lnTo>
                    <a:pt x="873480" y="1422"/>
                  </a:lnTo>
                  <a:lnTo>
                    <a:pt x="845032" y="0"/>
                  </a:lnTo>
                  <a:lnTo>
                    <a:pt x="829081" y="2095"/>
                  </a:lnTo>
                  <a:lnTo>
                    <a:pt x="813358" y="5600"/>
                  </a:lnTo>
                  <a:lnTo>
                    <a:pt x="806996" y="8166"/>
                  </a:lnTo>
                  <a:lnTo>
                    <a:pt x="806996" y="163537"/>
                  </a:lnTo>
                  <a:lnTo>
                    <a:pt x="796645" y="205435"/>
                  </a:lnTo>
                  <a:lnTo>
                    <a:pt x="779767" y="244195"/>
                  </a:lnTo>
                  <a:lnTo>
                    <a:pt x="756996" y="279374"/>
                  </a:lnTo>
                  <a:lnTo>
                    <a:pt x="731189" y="313601"/>
                  </a:lnTo>
                  <a:lnTo>
                    <a:pt x="682967" y="367106"/>
                  </a:lnTo>
                  <a:lnTo>
                    <a:pt x="668896" y="374103"/>
                  </a:lnTo>
                  <a:lnTo>
                    <a:pt x="660552" y="373849"/>
                  </a:lnTo>
                  <a:lnTo>
                    <a:pt x="652830" y="374726"/>
                  </a:lnTo>
                  <a:lnTo>
                    <a:pt x="652195" y="375183"/>
                  </a:lnTo>
                  <a:lnTo>
                    <a:pt x="649973" y="372084"/>
                  </a:lnTo>
                  <a:lnTo>
                    <a:pt x="648906" y="369722"/>
                  </a:lnTo>
                  <a:lnTo>
                    <a:pt x="642962" y="355219"/>
                  </a:lnTo>
                  <a:lnTo>
                    <a:pt x="636320" y="339661"/>
                  </a:lnTo>
                  <a:lnTo>
                    <a:pt x="629754" y="324040"/>
                  </a:lnTo>
                  <a:lnTo>
                    <a:pt x="624052" y="309372"/>
                  </a:lnTo>
                  <a:lnTo>
                    <a:pt x="623189" y="306857"/>
                  </a:lnTo>
                  <a:lnTo>
                    <a:pt x="623366" y="303606"/>
                  </a:lnTo>
                  <a:lnTo>
                    <a:pt x="649617" y="261226"/>
                  </a:lnTo>
                  <a:lnTo>
                    <a:pt x="705218" y="193014"/>
                  </a:lnTo>
                  <a:lnTo>
                    <a:pt x="733666" y="161569"/>
                  </a:lnTo>
                  <a:lnTo>
                    <a:pt x="739076" y="157683"/>
                  </a:lnTo>
                  <a:lnTo>
                    <a:pt x="738212" y="155168"/>
                  </a:lnTo>
                  <a:lnTo>
                    <a:pt x="760679" y="145249"/>
                  </a:lnTo>
                  <a:lnTo>
                    <a:pt x="772528" y="141414"/>
                  </a:lnTo>
                  <a:lnTo>
                    <a:pt x="783844" y="137960"/>
                  </a:lnTo>
                  <a:lnTo>
                    <a:pt x="794207" y="138328"/>
                  </a:lnTo>
                  <a:lnTo>
                    <a:pt x="802017" y="143649"/>
                  </a:lnTo>
                  <a:lnTo>
                    <a:pt x="806729" y="152781"/>
                  </a:lnTo>
                  <a:lnTo>
                    <a:pt x="806996" y="163537"/>
                  </a:lnTo>
                  <a:lnTo>
                    <a:pt x="806996" y="8166"/>
                  </a:lnTo>
                  <a:lnTo>
                    <a:pt x="744537" y="41059"/>
                  </a:lnTo>
                  <a:lnTo>
                    <a:pt x="708812" y="68351"/>
                  </a:lnTo>
                  <a:lnTo>
                    <a:pt x="676541" y="99428"/>
                  </a:lnTo>
                  <a:lnTo>
                    <a:pt x="646849" y="133324"/>
                  </a:lnTo>
                  <a:lnTo>
                    <a:pt x="607961" y="183235"/>
                  </a:lnTo>
                  <a:lnTo>
                    <a:pt x="592137" y="206692"/>
                  </a:lnTo>
                  <a:lnTo>
                    <a:pt x="592137" y="740816"/>
                  </a:lnTo>
                  <a:lnTo>
                    <a:pt x="588137" y="790663"/>
                  </a:lnTo>
                  <a:lnTo>
                    <a:pt x="584936" y="807046"/>
                  </a:lnTo>
                  <a:lnTo>
                    <a:pt x="578548" y="839812"/>
                  </a:lnTo>
                  <a:lnTo>
                    <a:pt x="561517" y="886510"/>
                  </a:lnTo>
                  <a:lnTo>
                    <a:pt x="539635" y="925741"/>
                  </a:lnTo>
                  <a:lnTo>
                    <a:pt x="518693" y="943952"/>
                  </a:lnTo>
                  <a:lnTo>
                    <a:pt x="514362" y="940816"/>
                  </a:lnTo>
                  <a:lnTo>
                    <a:pt x="511670" y="933361"/>
                  </a:lnTo>
                  <a:lnTo>
                    <a:pt x="510794" y="926160"/>
                  </a:lnTo>
                  <a:lnTo>
                    <a:pt x="510324" y="918679"/>
                  </a:lnTo>
                  <a:lnTo>
                    <a:pt x="510235" y="910920"/>
                  </a:lnTo>
                  <a:lnTo>
                    <a:pt x="511276" y="903909"/>
                  </a:lnTo>
                  <a:lnTo>
                    <a:pt x="518553" y="859536"/>
                  </a:lnTo>
                  <a:lnTo>
                    <a:pt x="529488" y="817245"/>
                  </a:lnTo>
                  <a:lnTo>
                    <a:pt x="541705" y="774014"/>
                  </a:lnTo>
                  <a:lnTo>
                    <a:pt x="556552" y="732015"/>
                  </a:lnTo>
                  <a:lnTo>
                    <a:pt x="570153" y="698741"/>
                  </a:lnTo>
                  <a:lnTo>
                    <a:pt x="576656" y="681545"/>
                  </a:lnTo>
                  <a:lnTo>
                    <a:pt x="583920" y="665353"/>
                  </a:lnTo>
                  <a:lnTo>
                    <a:pt x="586587" y="660311"/>
                  </a:lnTo>
                  <a:lnTo>
                    <a:pt x="588670" y="658812"/>
                  </a:lnTo>
                  <a:lnTo>
                    <a:pt x="590702" y="676135"/>
                  </a:lnTo>
                  <a:lnTo>
                    <a:pt x="591705" y="691057"/>
                  </a:lnTo>
                  <a:lnTo>
                    <a:pt x="592137" y="740816"/>
                  </a:lnTo>
                  <a:lnTo>
                    <a:pt x="592137" y="206692"/>
                  </a:lnTo>
                  <a:lnTo>
                    <a:pt x="577151" y="228904"/>
                  </a:lnTo>
                  <a:lnTo>
                    <a:pt x="572808" y="224193"/>
                  </a:lnTo>
                  <a:lnTo>
                    <a:pt x="568274" y="219646"/>
                  </a:lnTo>
                  <a:lnTo>
                    <a:pt x="563727" y="213525"/>
                  </a:lnTo>
                  <a:lnTo>
                    <a:pt x="533654" y="178841"/>
                  </a:lnTo>
                  <a:lnTo>
                    <a:pt x="501230" y="145846"/>
                  </a:lnTo>
                  <a:lnTo>
                    <a:pt x="499148" y="143979"/>
                  </a:lnTo>
                  <a:lnTo>
                    <a:pt x="499148" y="198996"/>
                  </a:lnTo>
                  <a:lnTo>
                    <a:pt x="495414" y="201688"/>
                  </a:lnTo>
                  <a:lnTo>
                    <a:pt x="479640" y="184962"/>
                  </a:lnTo>
                  <a:lnTo>
                    <a:pt x="479640" y="546392"/>
                  </a:lnTo>
                  <a:lnTo>
                    <a:pt x="444233" y="567194"/>
                  </a:lnTo>
                  <a:lnTo>
                    <a:pt x="387908" y="593661"/>
                  </a:lnTo>
                  <a:lnTo>
                    <a:pt x="342226" y="607783"/>
                  </a:lnTo>
                  <a:lnTo>
                    <a:pt x="295173" y="616635"/>
                  </a:lnTo>
                  <a:lnTo>
                    <a:pt x="247269" y="621385"/>
                  </a:lnTo>
                  <a:lnTo>
                    <a:pt x="203885" y="622896"/>
                  </a:lnTo>
                  <a:lnTo>
                    <a:pt x="161239" y="625436"/>
                  </a:lnTo>
                  <a:lnTo>
                    <a:pt x="196888" y="599770"/>
                  </a:lnTo>
                  <a:lnTo>
                    <a:pt x="241554" y="580123"/>
                  </a:lnTo>
                  <a:lnTo>
                    <a:pt x="287515" y="565797"/>
                  </a:lnTo>
                  <a:lnTo>
                    <a:pt x="334289" y="555599"/>
                  </a:lnTo>
                  <a:lnTo>
                    <a:pt x="381355" y="548309"/>
                  </a:lnTo>
                  <a:lnTo>
                    <a:pt x="429691" y="544804"/>
                  </a:lnTo>
                  <a:lnTo>
                    <a:pt x="478040" y="542848"/>
                  </a:lnTo>
                  <a:lnTo>
                    <a:pt x="479640" y="546392"/>
                  </a:lnTo>
                  <a:lnTo>
                    <a:pt x="479640" y="184962"/>
                  </a:lnTo>
                  <a:lnTo>
                    <a:pt x="474319" y="179311"/>
                  </a:lnTo>
                  <a:lnTo>
                    <a:pt x="452374" y="159118"/>
                  </a:lnTo>
                  <a:lnTo>
                    <a:pt x="442125" y="150863"/>
                  </a:lnTo>
                  <a:lnTo>
                    <a:pt x="442125" y="355866"/>
                  </a:lnTo>
                  <a:lnTo>
                    <a:pt x="416369" y="341922"/>
                  </a:lnTo>
                  <a:lnTo>
                    <a:pt x="416369" y="385368"/>
                  </a:lnTo>
                  <a:lnTo>
                    <a:pt x="414197" y="388493"/>
                  </a:lnTo>
                  <a:lnTo>
                    <a:pt x="366128" y="351040"/>
                  </a:lnTo>
                  <a:lnTo>
                    <a:pt x="366128" y="391820"/>
                  </a:lnTo>
                  <a:lnTo>
                    <a:pt x="364172" y="394792"/>
                  </a:lnTo>
                  <a:lnTo>
                    <a:pt x="351802" y="386486"/>
                  </a:lnTo>
                  <a:lnTo>
                    <a:pt x="342836" y="378942"/>
                  </a:lnTo>
                  <a:lnTo>
                    <a:pt x="342836" y="394500"/>
                  </a:lnTo>
                  <a:lnTo>
                    <a:pt x="329488" y="390029"/>
                  </a:lnTo>
                  <a:lnTo>
                    <a:pt x="308419" y="375462"/>
                  </a:lnTo>
                  <a:lnTo>
                    <a:pt x="287401" y="357746"/>
                  </a:lnTo>
                  <a:lnTo>
                    <a:pt x="272669" y="341744"/>
                  </a:lnTo>
                  <a:lnTo>
                    <a:pt x="289801" y="354444"/>
                  </a:lnTo>
                  <a:lnTo>
                    <a:pt x="304660" y="365658"/>
                  </a:lnTo>
                  <a:lnTo>
                    <a:pt x="342836" y="394500"/>
                  </a:lnTo>
                  <a:lnTo>
                    <a:pt x="342836" y="378942"/>
                  </a:lnTo>
                  <a:lnTo>
                    <a:pt x="339775" y="376364"/>
                  </a:lnTo>
                  <a:lnTo>
                    <a:pt x="329361" y="366649"/>
                  </a:lnTo>
                  <a:lnTo>
                    <a:pt x="318820" y="355460"/>
                  </a:lnTo>
                  <a:lnTo>
                    <a:pt x="320929" y="357073"/>
                  </a:lnTo>
                  <a:lnTo>
                    <a:pt x="330441" y="364299"/>
                  </a:lnTo>
                  <a:lnTo>
                    <a:pt x="353758" y="381939"/>
                  </a:lnTo>
                  <a:lnTo>
                    <a:pt x="366128" y="391820"/>
                  </a:lnTo>
                  <a:lnTo>
                    <a:pt x="366128" y="351040"/>
                  </a:lnTo>
                  <a:lnTo>
                    <a:pt x="349491" y="338061"/>
                  </a:lnTo>
                  <a:lnTo>
                    <a:pt x="351243" y="335229"/>
                  </a:lnTo>
                  <a:lnTo>
                    <a:pt x="409016" y="379717"/>
                  </a:lnTo>
                  <a:lnTo>
                    <a:pt x="416369" y="385368"/>
                  </a:lnTo>
                  <a:lnTo>
                    <a:pt x="416369" y="341922"/>
                  </a:lnTo>
                  <a:lnTo>
                    <a:pt x="414832" y="341083"/>
                  </a:lnTo>
                  <a:lnTo>
                    <a:pt x="375920" y="312775"/>
                  </a:lnTo>
                  <a:lnTo>
                    <a:pt x="338162" y="280492"/>
                  </a:lnTo>
                  <a:lnTo>
                    <a:pt x="315849" y="255866"/>
                  </a:lnTo>
                  <a:lnTo>
                    <a:pt x="392442" y="316522"/>
                  </a:lnTo>
                  <a:lnTo>
                    <a:pt x="422452" y="340296"/>
                  </a:lnTo>
                  <a:lnTo>
                    <a:pt x="442125" y="355866"/>
                  </a:lnTo>
                  <a:lnTo>
                    <a:pt x="442125" y="150863"/>
                  </a:lnTo>
                  <a:lnTo>
                    <a:pt x="428802" y="140106"/>
                  </a:lnTo>
                  <a:lnTo>
                    <a:pt x="418960" y="133375"/>
                  </a:lnTo>
                  <a:lnTo>
                    <a:pt x="418960" y="297434"/>
                  </a:lnTo>
                  <a:lnTo>
                    <a:pt x="397852" y="284454"/>
                  </a:lnTo>
                  <a:lnTo>
                    <a:pt x="365340" y="257797"/>
                  </a:lnTo>
                  <a:lnTo>
                    <a:pt x="333375" y="227596"/>
                  </a:lnTo>
                  <a:lnTo>
                    <a:pt x="315366" y="206133"/>
                  </a:lnTo>
                  <a:lnTo>
                    <a:pt x="343128" y="225272"/>
                  </a:lnTo>
                  <a:lnTo>
                    <a:pt x="369100" y="247256"/>
                  </a:lnTo>
                  <a:lnTo>
                    <a:pt x="394106" y="271500"/>
                  </a:lnTo>
                  <a:lnTo>
                    <a:pt x="395884" y="273354"/>
                  </a:lnTo>
                  <a:lnTo>
                    <a:pt x="418960" y="297434"/>
                  </a:lnTo>
                  <a:lnTo>
                    <a:pt x="418960" y="133375"/>
                  </a:lnTo>
                  <a:lnTo>
                    <a:pt x="404291" y="123317"/>
                  </a:lnTo>
                  <a:lnTo>
                    <a:pt x="378574" y="107403"/>
                  </a:lnTo>
                  <a:lnTo>
                    <a:pt x="352183" y="91973"/>
                  </a:lnTo>
                  <a:lnTo>
                    <a:pt x="325602" y="76695"/>
                  </a:lnTo>
                  <a:lnTo>
                    <a:pt x="318452" y="72491"/>
                  </a:lnTo>
                  <a:lnTo>
                    <a:pt x="318452" y="189826"/>
                  </a:lnTo>
                  <a:lnTo>
                    <a:pt x="317525" y="192062"/>
                  </a:lnTo>
                  <a:lnTo>
                    <a:pt x="311289" y="188722"/>
                  </a:lnTo>
                  <a:lnTo>
                    <a:pt x="298742" y="182105"/>
                  </a:lnTo>
                  <a:lnTo>
                    <a:pt x="292506" y="178777"/>
                  </a:lnTo>
                  <a:lnTo>
                    <a:pt x="294678" y="175653"/>
                  </a:lnTo>
                  <a:lnTo>
                    <a:pt x="300596" y="179209"/>
                  </a:lnTo>
                  <a:lnTo>
                    <a:pt x="312521" y="186270"/>
                  </a:lnTo>
                  <a:lnTo>
                    <a:pt x="318452" y="189826"/>
                  </a:lnTo>
                  <a:lnTo>
                    <a:pt x="318452" y="72491"/>
                  </a:lnTo>
                  <a:lnTo>
                    <a:pt x="299313" y="61201"/>
                  </a:lnTo>
                  <a:lnTo>
                    <a:pt x="306641" y="62179"/>
                  </a:lnTo>
                  <a:lnTo>
                    <a:pt x="349656" y="79717"/>
                  </a:lnTo>
                  <a:lnTo>
                    <a:pt x="401053" y="113131"/>
                  </a:lnTo>
                  <a:lnTo>
                    <a:pt x="425183" y="131749"/>
                  </a:lnTo>
                  <a:lnTo>
                    <a:pt x="432650" y="137325"/>
                  </a:lnTo>
                  <a:lnTo>
                    <a:pt x="462724" y="161061"/>
                  </a:lnTo>
                  <a:lnTo>
                    <a:pt x="476034" y="174955"/>
                  </a:lnTo>
                  <a:lnTo>
                    <a:pt x="483095" y="182384"/>
                  </a:lnTo>
                  <a:lnTo>
                    <a:pt x="486689" y="186055"/>
                  </a:lnTo>
                  <a:lnTo>
                    <a:pt x="490893" y="189280"/>
                  </a:lnTo>
                  <a:lnTo>
                    <a:pt x="494703" y="192811"/>
                  </a:lnTo>
                  <a:lnTo>
                    <a:pt x="496392" y="194716"/>
                  </a:lnTo>
                  <a:lnTo>
                    <a:pt x="497878" y="196786"/>
                  </a:lnTo>
                  <a:lnTo>
                    <a:pt x="499148" y="198996"/>
                  </a:lnTo>
                  <a:lnTo>
                    <a:pt x="499148" y="143979"/>
                  </a:lnTo>
                  <a:lnTo>
                    <a:pt x="466382" y="114604"/>
                  </a:lnTo>
                  <a:lnTo>
                    <a:pt x="429666" y="86271"/>
                  </a:lnTo>
                  <a:lnTo>
                    <a:pt x="390182" y="59931"/>
                  </a:lnTo>
                  <a:lnTo>
                    <a:pt x="345617" y="35674"/>
                  </a:lnTo>
                  <a:lnTo>
                    <a:pt x="298589" y="19456"/>
                  </a:lnTo>
                  <a:lnTo>
                    <a:pt x="276542" y="16560"/>
                  </a:lnTo>
                  <a:lnTo>
                    <a:pt x="255854" y="18923"/>
                  </a:lnTo>
                  <a:lnTo>
                    <a:pt x="220573" y="41211"/>
                  </a:lnTo>
                  <a:lnTo>
                    <a:pt x="197358" y="73571"/>
                  </a:lnTo>
                  <a:lnTo>
                    <a:pt x="183083" y="110464"/>
                  </a:lnTo>
                  <a:lnTo>
                    <a:pt x="179717" y="148882"/>
                  </a:lnTo>
                  <a:lnTo>
                    <a:pt x="180619" y="168579"/>
                  </a:lnTo>
                  <a:lnTo>
                    <a:pt x="185991" y="222605"/>
                  </a:lnTo>
                  <a:lnTo>
                    <a:pt x="204495" y="273456"/>
                  </a:lnTo>
                  <a:lnTo>
                    <a:pt x="208965" y="282752"/>
                  </a:lnTo>
                  <a:lnTo>
                    <a:pt x="232054" y="316204"/>
                  </a:lnTo>
                  <a:lnTo>
                    <a:pt x="263042" y="348665"/>
                  </a:lnTo>
                  <a:lnTo>
                    <a:pt x="270446" y="355854"/>
                  </a:lnTo>
                  <a:lnTo>
                    <a:pt x="291236" y="373748"/>
                  </a:lnTo>
                  <a:lnTo>
                    <a:pt x="312889" y="391033"/>
                  </a:lnTo>
                  <a:lnTo>
                    <a:pt x="315950" y="393522"/>
                  </a:lnTo>
                  <a:lnTo>
                    <a:pt x="318795" y="396163"/>
                  </a:lnTo>
                  <a:lnTo>
                    <a:pt x="322059" y="398513"/>
                  </a:lnTo>
                  <a:lnTo>
                    <a:pt x="309562" y="401256"/>
                  </a:lnTo>
                  <a:lnTo>
                    <a:pt x="298221" y="404723"/>
                  </a:lnTo>
                  <a:lnTo>
                    <a:pt x="286385" y="406984"/>
                  </a:lnTo>
                  <a:lnTo>
                    <a:pt x="275323" y="410248"/>
                  </a:lnTo>
                  <a:lnTo>
                    <a:pt x="227622" y="428955"/>
                  </a:lnTo>
                  <a:lnTo>
                    <a:pt x="182613" y="451980"/>
                  </a:lnTo>
                  <a:lnTo>
                    <a:pt x="139534" y="478294"/>
                  </a:lnTo>
                  <a:lnTo>
                    <a:pt x="99174" y="508939"/>
                  </a:lnTo>
                  <a:lnTo>
                    <a:pt x="60769" y="542848"/>
                  </a:lnTo>
                  <a:lnTo>
                    <a:pt x="22555" y="592277"/>
                  </a:lnTo>
                  <a:lnTo>
                    <a:pt x="10007" y="623227"/>
                  </a:lnTo>
                  <a:lnTo>
                    <a:pt x="6718" y="636549"/>
                  </a:lnTo>
                  <a:lnTo>
                    <a:pt x="2959" y="651776"/>
                  </a:lnTo>
                  <a:lnTo>
                    <a:pt x="2781" y="655040"/>
                  </a:lnTo>
                  <a:lnTo>
                    <a:pt x="3581" y="662279"/>
                  </a:lnTo>
                  <a:lnTo>
                    <a:pt x="3225" y="668794"/>
                  </a:lnTo>
                  <a:lnTo>
                    <a:pt x="3289" y="675017"/>
                  </a:lnTo>
                  <a:lnTo>
                    <a:pt x="0" y="694601"/>
                  </a:lnTo>
                  <a:lnTo>
                    <a:pt x="355" y="706856"/>
                  </a:lnTo>
                  <a:lnTo>
                    <a:pt x="21297" y="738733"/>
                  </a:lnTo>
                  <a:lnTo>
                    <a:pt x="60553" y="755853"/>
                  </a:lnTo>
                  <a:lnTo>
                    <a:pt x="101104" y="759510"/>
                  </a:lnTo>
                  <a:lnTo>
                    <a:pt x="113906" y="758113"/>
                  </a:lnTo>
                  <a:lnTo>
                    <a:pt x="136334" y="756043"/>
                  </a:lnTo>
                  <a:lnTo>
                    <a:pt x="158305" y="752754"/>
                  </a:lnTo>
                  <a:lnTo>
                    <a:pt x="179679" y="748309"/>
                  </a:lnTo>
                  <a:lnTo>
                    <a:pt x="201828" y="744880"/>
                  </a:lnTo>
                  <a:lnTo>
                    <a:pt x="204812" y="744296"/>
                  </a:lnTo>
                  <a:lnTo>
                    <a:pt x="255397" y="734479"/>
                  </a:lnTo>
                  <a:lnTo>
                    <a:pt x="307746" y="720255"/>
                  </a:lnTo>
                  <a:lnTo>
                    <a:pt x="358952" y="702157"/>
                  </a:lnTo>
                  <a:lnTo>
                    <a:pt x="409105" y="680135"/>
                  </a:lnTo>
                  <a:lnTo>
                    <a:pt x="418401" y="675005"/>
                  </a:lnTo>
                  <a:lnTo>
                    <a:pt x="428498" y="670864"/>
                  </a:lnTo>
                  <a:lnTo>
                    <a:pt x="448665" y="661035"/>
                  </a:lnTo>
                  <a:lnTo>
                    <a:pt x="447154" y="666826"/>
                  </a:lnTo>
                  <a:lnTo>
                    <a:pt x="434492" y="696277"/>
                  </a:lnTo>
                  <a:lnTo>
                    <a:pt x="421093" y="724700"/>
                  </a:lnTo>
                  <a:lnTo>
                    <a:pt x="396100" y="783399"/>
                  </a:lnTo>
                  <a:lnTo>
                    <a:pt x="383209" y="822413"/>
                  </a:lnTo>
                  <a:lnTo>
                    <a:pt x="372960" y="861098"/>
                  </a:lnTo>
                  <a:lnTo>
                    <a:pt x="365848" y="900645"/>
                  </a:lnTo>
                  <a:lnTo>
                    <a:pt x="361569" y="941285"/>
                  </a:lnTo>
                  <a:lnTo>
                    <a:pt x="360476" y="959294"/>
                  </a:lnTo>
                  <a:lnTo>
                    <a:pt x="362635" y="978090"/>
                  </a:lnTo>
                  <a:lnTo>
                    <a:pt x="374726" y="1014755"/>
                  </a:lnTo>
                  <a:lnTo>
                    <a:pt x="393674" y="1037120"/>
                  </a:lnTo>
                  <a:lnTo>
                    <a:pt x="400926" y="1041285"/>
                  </a:lnTo>
                  <a:lnTo>
                    <a:pt x="414769" y="1045400"/>
                  </a:lnTo>
                  <a:lnTo>
                    <a:pt x="426796" y="1046124"/>
                  </a:lnTo>
                  <a:lnTo>
                    <a:pt x="439051" y="1046695"/>
                  </a:lnTo>
                  <a:lnTo>
                    <a:pt x="451612" y="1047038"/>
                  </a:lnTo>
                  <a:lnTo>
                    <a:pt x="463829" y="1046060"/>
                  </a:lnTo>
                  <a:lnTo>
                    <a:pt x="512152" y="1036307"/>
                  </a:lnTo>
                  <a:lnTo>
                    <a:pt x="556412" y="1020089"/>
                  </a:lnTo>
                  <a:lnTo>
                    <a:pt x="597331" y="998448"/>
                  </a:lnTo>
                  <a:lnTo>
                    <a:pt x="634885" y="971397"/>
                  </a:lnTo>
                  <a:lnTo>
                    <a:pt x="668312" y="937945"/>
                  </a:lnTo>
                  <a:lnTo>
                    <a:pt x="697585" y="898080"/>
                  </a:lnTo>
                  <a:lnTo>
                    <a:pt x="718820" y="860882"/>
                  </a:lnTo>
                  <a:lnTo>
                    <a:pt x="736739" y="822934"/>
                  </a:lnTo>
                  <a:lnTo>
                    <a:pt x="748690" y="781456"/>
                  </a:lnTo>
                  <a:lnTo>
                    <a:pt x="756475" y="739851"/>
                  </a:lnTo>
                  <a:lnTo>
                    <a:pt x="758012" y="682409"/>
                  </a:lnTo>
                  <a:lnTo>
                    <a:pt x="777887" y="683742"/>
                  </a:lnTo>
                  <a:lnTo>
                    <a:pt x="778548" y="686409"/>
                  </a:lnTo>
                  <a:lnTo>
                    <a:pt x="794994" y="699604"/>
                  </a:lnTo>
                  <a:lnTo>
                    <a:pt x="797902" y="697509"/>
                  </a:lnTo>
                  <a:lnTo>
                    <a:pt x="807783" y="691959"/>
                  </a:lnTo>
                  <a:lnTo>
                    <a:pt x="819353" y="703973"/>
                  </a:lnTo>
                  <a:lnTo>
                    <a:pt x="820242" y="704888"/>
                  </a:lnTo>
                  <a:lnTo>
                    <a:pt x="821994" y="702068"/>
                  </a:lnTo>
                  <a:lnTo>
                    <a:pt x="829640" y="705954"/>
                  </a:lnTo>
                  <a:lnTo>
                    <a:pt x="875601" y="718235"/>
                  </a:lnTo>
                  <a:lnTo>
                    <a:pt x="900341" y="719213"/>
                  </a:lnTo>
                  <a:lnTo>
                    <a:pt x="924166" y="716140"/>
                  </a:lnTo>
                  <a:lnTo>
                    <a:pt x="973899" y="700671"/>
                  </a:lnTo>
                  <a:lnTo>
                    <a:pt x="1020279" y="671969"/>
                  </a:lnTo>
                  <a:lnTo>
                    <a:pt x="1049782" y="644461"/>
                  </a:lnTo>
                  <a:lnTo>
                    <a:pt x="1066571" y="612025"/>
                  </a:lnTo>
                  <a:lnTo>
                    <a:pt x="1066977" y="586689"/>
                  </a:lnTo>
                  <a:close/>
                </a:path>
                <a:path w="9476740" h="1047115">
                  <a:moveTo>
                    <a:pt x="9355722" y="343179"/>
                  </a:moveTo>
                  <a:lnTo>
                    <a:pt x="9344990" y="285940"/>
                  </a:lnTo>
                  <a:lnTo>
                    <a:pt x="9310345" y="263169"/>
                  </a:lnTo>
                  <a:lnTo>
                    <a:pt x="9288221" y="266242"/>
                  </a:lnTo>
                  <a:lnTo>
                    <a:pt x="9274492" y="278422"/>
                  </a:lnTo>
                  <a:lnTo>
                    <a:pt x="9265793" y="296240"/>
                  </a:lnTo>
                  <a:lnTo>
                    <a:pt x="9258795" y="316217"/>
                  </a:lnTo>
                  <a:lnTo>
                    <a:pt x="9243187" y="358825"/>
                  </a:lnTo>
                  <a:lnTo>
                    <a:pt x="9227452" y="401421"/>
                  </a:lnTo>
                  <a:lnTo>
                    <a:pt x="9210650" y="443534"/>
                  </a:lnTo>
                  <a:lnTo>
                    <a:pt x="9191828" y="484644"/>
                  </a:lnTo>
                  <a:lnTo>
                    <a:pt x="9169260" y="523417"/>
                  </a:lnTo>
                  <a:lnTo>
                    <a:pt x="9141917" y="557174"/>
                  </a:lnTo>
                  <a:lnTo>
                    <a:pt x="9109253" y="584644"/>
                  </a:lnTo>
                  <a:lnTo>
                    <a:pt x="9070696" y="604507"/>
                  </a:lnTo>
                  <a:lnTo>
                    <a:pt x="9025725" y="615492"/>
                  </a:lnTo>
                  <a:lnTo>
                    <a:pt x="8980640" y="620090"/>
                  </a:lnTo>
                  <a:lnTo>
                    <a:pt x="8890152" y="627481"/>
                  </a:lnTo>
                  <a:lnTo>
                    <a:pt x="8845080" y="631837"/>
                  </a:lnTo>
                  <a:lnTo>
                    <a:pt x="8790305" y="642289"/>
                  </a:lnTo>
                  <a:lnTo>
                    <a:pt x="8754097" y="662901"/>
                  </a:lnTo>
                  <a:lnTo>
                    <a:pt x="8754288" y="674243"/>
                  </a:lnTo>
                  <a:lnTo>
                    <a:pt x="8779358" y="710869"/>
                  </a:lnTo>
                  <a:lnTo>
                    <a:pt x="8825979" y="739889"/>
                  </a:lnTo>
                  <a:lnTo>
                    <a:pt x="8898128" y="744474"/>
                  </a:lnTo>
                  <a:lnTo>
                    <a:pt x="8942006" y="743953"/>
                  </a:lnTo>
                  <a:lnTo>
                    <a:pt x="8985555" y="741197"/>
                  </a:lnTo>
                  <a:lnTo>
                    <a:pt x="9028366" y="734847"/>
                  </a:lnTo>
                  <a:lnTo>
                    <a:pt x="9080386" y="721969"/>
                  </a:lnTo>
                  <a:lnTo>
                    <a:pt x="9130297" y="704037"/>
                  </a:lnTo>
                  <a:lnTo>
                    <a:pt x="9177464" y="680199"/>
                  </a:lnTo>
                  <a:lnTo>
                    <a:pt x="9221241" y="649630"/>
                  </a:lnTo>
                  <a:lnTo>
                    <a:pt x="9260992" y="611505"/>
                  </a:lnTo>
                  <a:lnTo>
                    <a:pt x="9290647" y="572947"/>
                  </a:lnTo>
                  <a:lnTo>
                    <a:pt x="9313621" y="532117"/>
                  </a:lnTo>
                  <a:lnTo>
                    <a:pt x="9330728" y="489280"/>
                  </a:lnTo>
                  <a:lnTo>
                    <a:pt x="9342755" y="444677"/>
                  </a:lnTo>
                  <a:lnTo>
                    <a:pt x="9350527" y="398551"/>
                  </a:lnTo>
                  <a:lnTo>
                    <a:pt x="9354845" y="351142"/>
                  </a:lnTo>
                  <a:lnTo>
                    <a:pt x="9355722" y="343179"/>
                  </a:lnTo>
                  <a:close/>
                </a:path>
                <a:path w="9476740" h="1047115">
                  <a:moveTo>
                    <a:pt x="9476334" y="658812"/>
                  </a:moveTo>
                  <a:lnTo>
                    <a:pt x="9472930" y="643674"/>
                  </a:lnTo>
                  <a:lnTo>
                    <a:pt x="9466212" y="629361"/>
                  </a:lnTo>
                  <a:lnTo>
                    <a:pt x="9457499" y="619023"/>
                  </a:lnTo>
                  <a:lnTo>
                    <a:pt x="9444317" y="614070"/>
                  </a:lnTo>
                  <a:lnTo>
                    <a:pt x="9431617" y="617474"/>
                  </a:lnTo>
                  <a:lnTo>
                    <a:pt x="9420085" y="626859"/>
                  </a:lnTo>
                  <a:lnTo>
                    <a:pt x="9410357" y="639800"/>
                  </a:lnTo>
                  <a:lnTo>
                    <a:pt x="9399067" y="657847"/>
                  </a:lnTo>
                  <a:lnTo>
                    <a:pt x="9387395" y="675716"/>
                  </a:lnTo>
                  <a:lnTo>
                    <a:pt x="9375978" y="693762"/>
                  </a:lnTo>
                  <a:lnTo>
                    <a:pt x="9365424" y="712292"/>
                  </a:lnTo>
                  <a:lnTo>
                    <a:pt x="9339669" y="754824"/>
                  </a:lnTo>
                  <a:lnTo>
                    <a:pt x="9309379" y="790956"/>
                  </a:lnTo>
                  <a:lnTo>
                    <a:pt x="9273578" y="819619"/>
                  </a:lnTo>
                  <a:lnTo>
                    <a:pt x="9231338" y="839736"/>
                  </a:lnTo>
                  <a:lnTo>
                    <a:pt x="9181694" y="850214"/>
                  </a:lnTo>
                  <a:lnTo>
                    <a:pt x="9158630" y="852944"/>
                  </a:lnTo>
                  <a:lnTo>
                    <a:pt x="9135707" y="856462"/>
                  </a:lnTo>
                  <a:lnTo>
                    <a:pt x="9090050" y="865695"/>
                  </a:lnTo>
                  <a:lnTo>
                    <a:pt x="9039492" y="883412"/>
                  </a:lnTo>
                  <a:lnTo>
                    <a:pt x="9021318" y="890447"/>
                  </a:lnTo>
                  <a:lnTo>
                    <a:pt x="9040406" y="914044"/>
                  </a:lnTo>
                  <a:lnTo>
                    <a:pt x="9060751" y="932002"/>
                  </a:lnTo>
                  <a:lnTo>
                    <a:pt x="9083396" y="942657"/>
                  </a:lnTo>
                  <a:lnTo>
                    <a:pt x="9109431" y="944372"/>
                  </a:lnTo>
                  <a:lnTo>
                    <a:pt x="9150985" y="939076"/>
                  </a:lnTo>
                  <a:lnTo>
                    <a:pt x="9192374" y="932497"/>
                  </a:lnTo>
                  <a:lnTo>
                    <a:pt x="9233598" y="924674"/>
                  </a:lnTo>
                  <a:lnTo>
                    <a:pt x="9274658" y="915644"/>
                  </a:lnTo>
                  <a:lnTo>
                    <a:pt x="9316542" y="898029"/>
                  </a:lnTo>
                  <a:lnTo>
                    <a:pt x="9351708" y="870940"/>
                  </a:lnTo>
                  <a:lnTo>
                    <a:pt x="9382150" y="838123"/>
                  </a:lnTo>
                  <a:lnTo>
                    <a:pt x="9409925" y="803363"/>
                  </a:lnTo>
                  <a:lnTo>
                    <a:pt x="9447479" y="740308"/>
                  </a:lnTo>
                  <a:lnTo>
                    <a:pt x="9475127" y="671626"/>
                  </a:lnTo>
                  <a:lnTo>
                    <a:pt x="9476334" y="658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92534" y="2734960"/>
              <a:ext cx="9172574" cy="40862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347483" y="138050"/>
              <a:ext cx="389255" cy="450215"/>
            </a:xfrm>
            <a:custGeom>
              <a:avLst/>
              <a:gdLst/>
              <a:ahLst/>
              <a:cxnLst/>
              <a:rect l="l" t="t" r="r" b="b"/>
              <a:pathLst>
                <a:path w="389255" h="450215">
                  <a:moveTo>
                    <a:pt x="291221" y="449800"/>
                  </a:moveTo>
                  <a:lnTo>
                    <a:pt x="0" y="363590"/>
                  </a:lnTo>
                  <a:lnTo>
                    <a:pt x="95844" y="39979"/>
                  </a:lnTo>
                  <a:lnTo>
                    <a:pt x="106292" y="20220"/>
                  </a:lnTo>
                  <a:lnTo>
                    <a:pt x="122937" y="6486"/>
                  </a:lnTo>
                  <a:lnTo>
                    <a:pt x="143525" y="0"/>
                  </a:lnTo>
                  <a:lnTo>
                    <a:pt x="165801" y="1985"/>
                  </a:lnTo>
                  <a:lnTo>
                    <a:pt x="349029" y="56208"/>
                  </a:lnTo>
                  <a:lnTo>
                    <a:pt x="368792" y="66682"/>
                  </a:lnTo>
                  <a:lnTo>
                    <a:pt x="382531" y="83344"/>
                  </a:lnTo>
                  <a:lnTo>
                    <a:pt x="389028" y="103940"/>
                  </a:lnTo>
                  <a:lnTo>
                    <a:pt x="387066" y="126215"/>
                  </a:lnTo>
                  <a:lnTo>
                    <a:pt x="291221" y="449800"/>
                  </a:lnTo>
                  <a:close/>
                </a:path>
              </a:pathLst>
            </a:custGeom>
            <a:solidFill>
              <a:srgbClr val="D0E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823436" y="485095"/>
              <a:ext cx="939800" cy="1402715"/>
            </a:xfrm>
            <a:custGeom>
              <a:avLst/>
              <a:gdLst/>
              <a:ahLst/>
              <a:cxnLst/>
              <a:rect l="l" t="t" r="r" b="b"/>
              <a:pathLst>
                <a:path w="939800" h="1402714">
                  <a:moveTo>
                    <a:pt x="596517" y="1402359"/>
                  </a:moveTo>
                  <a:lnTo>
                    <a:pt x="0" y="1225666"/>
                  </a:lnTo>
                  <a:lnTo>
                    <a:pt x="338641" y="81894"/>
                  </a:lnTo>
                  <a:lnTo>
                    <a:pt x="360084" y="41421"/>
                  </a:lnTo>
                  <a:lnTo>
                    <a:pt x="394198" y="13288"/>
                  </a:lnTo>
                  <a:lnTo>
                    <a:pt x="436369" y="0"/>
                  </a:lnTo>
                  <a:lnTo>
                    <a:pt x="481989" y="4062"/>
                  </a:lnTo>
                  <a:lnTo>
                    <a:pt x="857326" y="115155"/>
                  </a:lnTo>
                  <a:lnTo>
                    <a:pt x="897800" y="136612"/>
                  </a:lnTo>
                  <a:lnTo>
                    <a:pt x="925942" y="170753"/>
                  </a:lnTo>
                  <a:lnTo>
                    <a:pt x="939256" y="212954"/>
                  </a:lnTo>
                  <a:lnTo>
                    <a:pt x="935242" y="258587"/>
                  </a:lnTo>
                  <a:lnTo>
                    <a:pt x="596517" y="1402359"/>
                  </a:lnTo>
                  <a:close/>
                </a:path>
              </a:pathLst>
            </a:custGeom>
            <a:solidFill>
              <a:srgbClr val="F697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823436" y="1710762"/>
              <a:ext cx="596900" cy="561340"/>
            </a:xfrm>
            <a:custGeom>
              <a:avLst/>
              <a:gdLst/>
              <a:ahLst/>
              <a:cxnLst/>
              <a:rect l="l" t="t" r="r" b="b"/>
              <a:pathLst>
                <a:path w="596900" h="561339">
                  <a:moveTo>
                    <a:pt x="158429" y="560743"/>
                  </a:moveTo>
                  <a:lnTo>
                    <a:pt x="0" y="0"/>
                  </a:lnTo>
                  <a:lnTo>
                    <a:pt x="596517" y="176693"/>
                  </a:lnTo>
                  <a:lnTo>
                    <a:pt x="158429" y="560743"/>
                  </a:lnTo>
                  <a:close/>
                </a:path>
              </a:pathLst>
            </a:custGeom>
            <a:solidFill>
              <a:srgbClr val="D0E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968795" y="260568"/>
              <a:ext cx="939800" cy="2133600"/>
            </a:xfrm>
            <a:custGeom>
              <a:avLst/>
              <a:gdLst/>
              <a:ahLst/>
              <a:cxnLst/>
              <a:rect l="l" t="t" r="r" b="b"/>
              <a:pathLst>
                <a:path w="939800" h="2133600">
                  <a:moveTo>
                    <a:pt x="0" y="1572764"/>
                  </a:moveTo>
                  <a:lnTo>
                    <a:pt x="158429" y="2133524"/>
                  </a:lnTo>
                  <a:lnTo>
                    <a:pt x="596517" y="1749373"/>
                  </a:lnTo>
                </a:path>
                <a:path w="939800" h="2133600">
                  <a:moveTo>
                    <a:pt x="596517" y="1749373"/>
                  </a:moveTo>
                  <a:lnTo>
                    <a:pt x="935158" y="605601"/>
                  </a:lnTo>
                  <a:lnTo>
                    <a:pt x="939220" y="559981"/>
                  </a:lnTo>
                  <a:lnTo>
                    <a:pt x="925932" y="517809"/>
                  </a:lnTo>
                  <a:lnTo>
                    <a:pt x="897799" y="483696"/>
                  </a:lnTo>
                  <a:lnTo>
                    <a:pt x="857326" y="462252"/>
                  </a:lnTo>
                  <a:lnTo>
                    <a:pt x="481989" y="351159"/>
                  </a:lnTo>
                  <a:lnTo>
                    <a:pt x="436369" y="347097"/>
                  </a:lnTo>
                  <a:lnTo>
                    <a:pt x="394198" y="360385"/>
                  </a:lnTo>
                  <a:lnTo>
                    <a:pt x="360084" y="388519"/>
                  </a:lnTo>
                  <a:lnTo>
                    <a:pt x="338641" y="428991"/>
                  </a:lnTo>
                  <a:lnTo>
                    <a:pt x="0" y="1572763"/>
                  </a:lnTo>
                  <a:lnTo>
                    <a:pt x="596517" y="1749373"/>
                  </a:lnTo>
                  <a:close/>
                </a:path>
                <a:path w="939800" h="2133600">
                  <a:moveTo>
                    <a:pt x="834957" y="944074"/>
                  </a:moveTo>
                  <a:lnTo>
                    <a:pt x="935158" y="605601"/>
                  </a:lnTo>
                  <a:lnTo>
                    <a:pt x="939220" y="559981"/>
                  </a:lnTo>
                  <a:lnTo>
                    <a:pt x="925932" y="517809"/>
                  </a:lnTo>
                  <a:lnTo>
                    <a:pt x="897799" y="483696"/>
                  </a:lnTo>
                  <a:lnTo>
                    <a:pt x="857326" y="462252"/>
                  </a:lnTo>
                  <a:lnTo>
                    <a:pt x="481989" y="351159"/>
                  </a:lnTo>
                  <a:lnTo>
                    <a:pt x="436370" y="347097"/>
                  </a:lnTo>
                  <a:lnTo>
                    <a:pt x="394198" y="360385"/>
                  </a:lnTo>
                  <a:lnTo>
                    <a:pt x="360085" y="388519"/>
                  </a:lnTo>
                  <a:lnTo>
                    <a:pt x="338641" y="428991"/>
                  </a:lnTo>
                  <a:lnTo>
                    <a:pt x="238439" y="767381"/>
                  </a:lnTo>
                  <a:lnTo>
                    <a:pt x="834957" y="944074"/>
                  </a:lnTo>
                  <a:close/>
                </a:path>
                <a:path w="939800" h="2133600">
                  <a:moveTo>
                    <a:pt x="815268" y="449853"/>
                  </a:moveTo>
                  <a:lnTo>
                    <a:pt x="911113" y="126292"/>
                  </a:lnTo>
                  <a:lnTo>
                    <a:pt x="913076" y="103979"/>
                  </a:lnTo>
                  <a:lnTo>
                    <a:pt x="906579" y="83386"/>
                  </a:lnTo>
                  <a:lnTo>
                    <a:pt x="892840" y="66736"/>
                  </a:lnTo>
                  <a:lnTo>
                    <a:pt x="873077" y="56252"/>
                  </a:lnTo>
                  <a:lnTo>
                    <a:pt x="689849" y="1962"/>
                  </a:lnTo>
                  <a:lnTo>
                    <a:pt x="667571" y="0"/>
                  </a:lnTo>
                  <a:lnTo>
                    <a:pt x="646974" y="6496"/>
                  </a:lnTo>
                  <a:lnTo>
                    <a:pt x="630304" y="20235"/>
                  </a:lnTo>
                  <a:lnTo>
                    <a:pt x="619808" y="39998"/>
                  </a:lnTo>
                  <a:lnTo>
                    <a:pt x="524047" y="363559"/>
                  </a:lnTo>
                  <a:lnTo>
                    <a:pt x="815268" y="449853"/>
                  </a:lnTo>
                  <a:close/>
                </a:path>
              </a:pathLst>
            </a:custGeom>
            <a:ln w="92158">
              <a:solidFill>
                <a:srgbClr val="2820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763454" y="869521"/>
              <a:ext cx="288290" cy="777240"/>
            </a:xfrm>
            <a:custGeom>
              <a:avLst/>
              <a:gdLst/>
              <a:ahLst/>
              <a:cxnLst/>
              <a:rect l="l" t="t" r="r" b="b"/>
              <a:pathLst>
                <a:path w="288290" h="777239">
                  <a:moveTo>
                    <a:pt x="0" y="773797"/>
                  </a:moveTo>
                  <a:lnTo>
                    <a:pt x="70930" y="766382"/>
                  </a:lnTo>
                  <a:lnTo>
                    <a:pt x="115784" y="710962"/>
                  </a:lnTo>
                  <a:lnTo>
                    <a:pt x="284770" y="140164"/>
                  </a:lnTo>
                  <a:lnTo>
                    <a:pt x="288075" y="103304"/>
                  </a:lnTo>
                  <a:lnTo>
                    <a:pt x="277344" y="69223"/>
                  </a:lnTo>
                  <a:lnTo>
                    <a:pt x="254597" y="41646"/>
                  </a:lnTo>
                  <a:lnTo>
                    <a:pt x="221850" y="24296"/>
                  </a:lnTo>
                  <a:lnTo>
                    <a:pt x="139578" y="0"/>
                  </a:lnTo>
                </a:path>
              </a:pathLst>
            </a:custGeom>
            <a:ln w="92158">
              <a:solidFill>
                <a:srgbClr val="2820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127224" y="2144206"/>
              <a:ext cx="917575" cy="250190"/>
            </a:xfrm>
            <a:custGeom>
              <a:avLst/>
              <a:gdLst/>
              <a:ahLst/>
              <a:cxnLst/>
              <a:rect l="l" t="t" r="r" b="b"/>
              <a:pathLst>
                <a:path w="917575" h="250189">
                  <a:moveTo>
                    <a:pt x="0" y="249886"/>
                  </a:moveTo>
                  <a:lnTo>
                    <a:pt x="69080" y="222419"/>
                  </a:lnTo>
                  <a:lnTo>
                    <a:pt x="233569" y="157837"/>
                  </a:lnTo>
                  <a:lnTo>
                    <a:pt x="429334" y="82870"/>
                  </a:lnTo>
                  <a:lnTo>
                    <a:pt x="592244" y="24248"/>
                  </a:lnTo>
                  <a:lnTo>
                    <a:pt x="654413" y="7477"/>
                  </a:lnTo>
                  <a:lnTo>
                    <a:pt x="709722" y="0"/>
                  </a:lnTo>
                  <a:lnTo>
                    <a:pt x="758272" y="720"/>
                  </a:lnTo>
                  <a:lnTo>
                    <a:pt x="800168" y="8541"/>
                  </a:lnTo>
                  <a:lnTo>
                    <a:pt x="864408" y="41107"/>
                  </a:lnTo>
                  <a:lnTo>
                    <a:pt x="903266" y="88929"/>
                  </a:lnTo>
                  <a:lnTo>
                    <a:pt x="917567" y="143241"/>
                  </a:lnTo>
                  <a:lnTo>
                    <a:pt x="915767" y="170092"/>
                  </a:lnTo>
                  <a:lnTo>
                    <a:pt x="908136" y="195277"/>
                  </a:lnTo>
                  <a:lnTo>
                    <a:pt x="894778" y="217702"/>
                  </a:lnTo>
                  <a:lnTo>
                    <a:pt x="875796" y="236270"/>
                  </a:lnTo>
                  <a:lnTo>
                    <a:pt x="851294" y="249886"/>
                  </a:lnTo>
                </a:path>
              </a:pathLst>
            </a:custGeom>
            <a:ln w="92158">
              <a:solidFill>
                <a:srgbClr val="2820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510742" y="1998856"/>
            <a:ext cx="5884545" cy="235902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450" spc="190" dirty="0">
                <a:latin typeface="Palatino Linotype"/>
                <a:cs typeface="Palatino Linotype"/>
              </a:rPr>
              <a:t>Kto</a:t>
            </a:r>
            <a:r>
              <a:rPr sz="2450" spc="220" dirty="0">
                <a:latin typeface="Palatino Linotype"/>
                <a:cs typeface="Palatino Linotype"/>
              </a:rPr>
              <a:t> </a:t>
            </a:r>
            <a:r>
              <a:rPr sz="2450" spc="150" dirty="0">
                <a:latin typeface="Palatino Linotype"/>
                <a:cs typeface="Palatino Linotype"/>
              </a:rPr>
              <a:t>może</a:t>
            </a:r>
            <a:r>
              <a:rPr sz="2450" spc="220" dirty="0">
                <a:latin typeface="Palatino Linotype"/>
                <a:cs typeface="Palatino Linotype"/>
              </a:rPr>
              <a:t> </a:t>
            </a:r>
            <a:r>
              <a:rPr sz="2450" spc="60" dirty="0">
                <a:latin typeface="Palatino Linotype"/>
                <a:cs typeface="Palatino Linotype"/>
              </a:rPr>
              <a:t>złożyć</a:t>
            </a:r>
            <a:r>
              <a:rPr sz="2450" spc="220" dirty="0">
                <a:latin typeface="Palatino Linotype"/>
                <a:cs typeface="Palatino Linotype"/>
              </a:rPr>
              <a:t> </a:t>
            </a:r>
            <a:r>
              <a:rPr sz="2450" spc="195" dirty="0">
                <a:latin typeface="Palatino Linotype"/>
                <a:cs typeface="Palatino Linotype"/>
              </a:rPr>
              <a:t>wniosek?</a:t>
            </a:r>
            <a:endParaRPr sz="2450" dirty="0">
              <a:latin typeface="Palatino Linotype"/>
              <a:cs typeface="Palatino Linotype"/>
            </a:endParaRPr>
          </a:p>
          <a:p>
            <a:pPr marL="12700" marR="5080">
              <a:lnSpc>
                <a:spcPct val="125000"/>
              </a:lnSpc>
            </a:pPr>
            <a:r>
              <a:rPr sz="2450" spc="625" dirty="0">
                <a:latin typeface="Palatino Linotype"/>
                <a:cs typeface="Palatino Linotype"/>
              </a:rPr>
              <a:t>-</a:t>
            </a:r>
            <a:r>
              <a:rPr sz="2450" spc="204" dirty="0">
                <a:latin typeface="Palatino Linotype"/>
                <a:cs typeface="Palatino Linotype"/>
              </a:rPr>
              <a:t> </a:t>
            </a:r>
            <a:r>
              <a:rPr sz="2450" spc="185" dirty="0">
                <a:latin typeface="Palatino Linotype"/>
                <a:cs typeface="Palatino Linotype"/>
              </a:rPr>
              <a:t>Grupa</a:t>
            </a:r>
            <a:r>
              <a:rPr sz="2450" spc="225" dirty="0">
                <a:latin typeface="Palatino Linotype"/>
                <a:cs typeface="Palatino Linotype"/>
              </a:rPr>
              <a:t> </a:t>
            </a:r>
            <a:r>
              <a:rPr sz="2450" spc="150" dirty="0">
                <a:latin typeface="Palatino Linotype"/>
                <a:cs typeface="Palatino Linotype"/>
              </a:rPr>
              <a:t>inicjatywna</a:t>
            </a:r>
            <a:r>
              <a:rPr sz="2450" spc="220" dirty="0">
                <a:latin typeface="Palatino Linotype"/>
                <a:cs typeface="Palatino Linotype"/>
              </a:rPr>
              <a:t> </a:t>
            </a:r>
            <a:r>
              <a:rPr sz="2450" spc="155" dirty="0">
                <a:latin typeface="Palatino Linotype"/>
                <a:cs typeface="Palatino Linotype"/>
              </a:rPr>
              <a:t>mieszkańców</a:t>
            </a:r>
            <a:r>
              <a:rPr sz="2450" spc="220" dirty="0">
                <a:latin typeface="Palatino Linotype"/>
                <a:cs typeface="Palatino Linotype"/>
              </a:rPr>
              <a:t> </a:t>
            </a:r>
            <a:r>
              <a:rPr sz="2450" spc="55" dirty="0">
                <a:latin typeface="Palatino Linotype"/>
                <a:cs typeface="Palatino Linotype"/>
              </a:rPr>
              <a:t>i </a:t>
            </a:r>
            <a:r>
              <a:rPr sz="2450" spc="200" dirty="0">
                <a:latin typeface="Palatino Linotype"/>
                <a:cs typeface="Palatino Linotype"/>
              </a:rPr>
              <a:t>mieszkanek</a:t>
            </a:r>
            <a:r>
              <a:rPr sz="2450" spc="210" dirty="0">
                <a:latin typeface="Palatino Linotype"/>
                <a:cs typeface="Palatino Linotype"/>
              </a:rPr>
              <a:t> </a:t>
            </a:r>
            <a:r>
              <a:rPr sz="2450" spc="135" dirty="0">
                <a:latin typeface="Palatino Linotype"/>
                <a:cs typeface="Palatino Linotype"/>
              </a:rPr>
              <a:t>Mrągowa</a:t>
            </a:r>
            <a:r>
              <a:rPr sz="2450" spc="215" dirty="0">
                <a:latin typeface="Palatino Linotype"/>
                <a:cs typeface="Palatino Linotype"/>
              </a:rPr>
              <a:t> </a:t>
            </a:r>
            <a:r>
              <a:rPr sz="2450" spc="185" dirty="0">
                <a:latin typeface="Palatino Linotype"/>
                <a:cs typeface="Palatino Linotype"/>
              </a:rPr>
              <a:t>składająca</a:t>
            </a:r>
            <a:r>
              <a:rPr sz="2450" spc="220" dirty="0">
                <a:latin typeface="Palatino Linotype"/>
                <a:cs typeface="Palatino Linotype"/>
              </a:rPr>
              <a:t> </a:t>
            </a:r>
            <a:r>
              <a:rPr sz="2450" spc="155" dirty="0">
                <a:latin typeface="Palatino Linotype"/>
                <a:cs typeface="Palatino Linotype"/>
              </a:rPr>
              <a:t>się </a:t>
            </a:r>
            <a:r>
              <a:rPr sz="2450" spc="200" dirty="0">
                <a:latin typeface="Palatino Linotype"/>
                <a:cs typeface="Palatino Linotype"/>
              </a:rPr>
              <a:t>minimum</a:t>
            </a:r>
            <a:r>
              <a:rPr sz="2450" spc="204" dirty="0">
                <a:latin typeface="Palatino Linotype"/>
                <a:cs typeface="Palatino Linotype"/>
              </a:rPr>
              <a:t> </a:t>
            </a:r>
            <a:r>
              <a:rPr sz="2450" dirty="0">
                <a:latin typeface="Palatino Linotype"/>
                <a:cs typeface="Palatino Linotype"/>
              </a:rPr>
              <a:t>z</a:t>
            </a:r>
            <a:r>
              <a:rPr sz="2450" spc="210" dirty="0">
                <a:latin typeface="Palatino Linotype"/>
                <a:cs typeface="Palatino Linotype"/>
              </a:rPr>
              <a:t> </a:t>
            </a:r>
            <a:r>
              <a:rPr sz="2450" spc="415" dirty="0">
                <a:latin typeface="Palatino Linotype"/>
                <a:cs typeface="Palatino Linotype"/>
              </a:rPr>
              <a:t>2</a:t>
            </a:r>
            <a:r>
              <a:rPr sz="2450" spc="215" dirty="0">
                <a:latin typeface="Palatino Linotype"/>
                <a:cs typeface="Palatino Linotype"/>
              </a:rPr>
              <a:t> </a:t>
            </a:r>
            <a:r>
              <a:rPr sz="2450" spc="160" dirty="0">
                <a:latin typeface="Palatino Linotype"/>
                <a:cs typeface="Palatino Linotype"/>
              </a:rPr>
              <a:t>osób</a:t>
            </a:r>
            <a:r>
              <a:rPr sz="2450" spc="220" dirty="0">
                <a:latin typeface="Palatino Linotype"/>
                <a:cs typeface="Palatino Linotype"/>
              </a:rPr>
              <a:t> </a:t>
            </a:r>
            <a:r>
              <a:rPr sz="2450" spc="150" dirty="0">
                <a:latin typeface="Palatino Linotype"/>
                <a:cs typeface="Palatino Linotype"/>
              </a:rPr>
              <a:t>zamieszkałych</a:t>
            </a:r>
            <a:r>
              <a:rPr sz="2450" spc="215" dirty="0">
                <a:latin typeface="Palatino Linotype"/>
                <a:cs typeface="Palatino Linotype"/>
              </a:rPr>
              <a:t> </a:t>
            </a:r>
            <a:r>
              <a:rPr sz="2450" spc="180" dirty="0">
                <a:latin typeface="Palatino Linotype"/>
                <a:cs typeface="Palatino Linotype"/>
              </a:rPr>
              <a:t>na </a:t>
            </a:r>
            <a:r>
              <a:rPr sz="2450" spc="220" dirty="0" err="1">
                <a:latin typeface="Palatino Linotype"/>
                <a:cs typeface="Palatino Linotype"/>
              </a:rPr>
              <a:t>terenie</a:t>
            </a:r>
            <a:r>
              <a:rPr sz="2450" spc="204" dirty="0">
                <a:latin typeface="Palatino Linotype"/>
                <a:cs typeface="Palatino Linotype"/>
              </a:rPr>
              <a:t> </a:t>
            </a:r>
            <a:r>
              <a:rPr sz="2450" spc="185" dirty="0" err="1">
                <a:latin typeface="Palatino Linotype"/>
                <a:cs typeface="Palatino Linotype"/>
              </a:rPr>
              <a:t>miasta</a:t>
            </a:r>
            <a:r>
              <a:rPr lang="pl-PL" sz="2450" spc="185" dirty="0">
                <a:latin typeface="Palatino Linotype"/>
                <a:cs typeface="Palatino Linotype"/>
              </a:rPr>
              <a:t> Mrągowo</a:t>
            </a:r>
            <a:r>
              <a:rPr sz="2450" spc="185" dirty="0">
                <a:latin typeface="Palatino Linotype"/>
                <a:cs typeface="Palatino Linotype"/>
              </a:rPr>
              <a:t>.</a:t>
            </a:r>
            <a:endParaRPr sz="2450" dirty="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10742" y="6089513"/>
            <a:ext cx="6279515" cy="235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sz="2450" spc="170" dirty="0">
                <a:latin typeface="Palatino Linotype"/>
                <a:cs typeface="Palatino Linotype"/>
              </a:rPr>
              <a:t>Jeśli</a:t>
            </a:r>
            <a:r>
              <a:rPr sz="2450" spc="220" dirty="0">
                <a:latin typeface="Palatino Linotype"/>
                <a:cs typeface="Palatino Linotype"/>
              </a:rPr>
              <a:t> </a:t>
            </a:r>
            <a:r>
              <a:rPr sz="2450" spc="150" dirty="0">
                <a:latin typeface="Palatino Linotype"/>
                <a:cs typeface="Palatino Linotype"/>
              </a:rPr>
              <a:t>występujesz</a:t>
            </a:r>
            <a:r>
              <a:rPr sz="2450" spc="225" dirty="0">
                <a:latin typeface="Palatino Linotype"/>
                <a:cs typeface="Palatino Linotype"/>
              </a:rPr>
              <a:t> </a:t>
            </a:r>
            <a:r>
              <a:rPr sz="2450" dirty="0">
                <a:latin typeface="Palatino Linotype"/>
                <a:cs typeface="Palatino Linotype"/>
              </a:rPr>
              <a:t>w</a:t>
            </a:r>
            <a:r>
              <a:rPr sz="2450" spc="220" dirty="0">
                <a:latin typeface="Palatino Linotype"/>
                <a:cs typeface="Palatino Linotype"/>
              </a:rPr>
              <a:t> </a:t>
            </a:r>
            <a:r>
              <a:rPr sz="2450" spc="170" dirty="0">
                <a:latin typeface="Palatino Linotype"/>
                <a:cs typeface="Palatino Linotype"/>
              </a:rPr>
              <a:t>imieniu</a:t>
            </a:r>
            <a:r>
              <a:rPr sz="2450" spc="220" dirty="0">
                <a:latin typeface="Palatino Linotype"/>
                <a:cs typeface="Palatino Linotype"/>
              </a:rPr>
              <a:t> </a:t>
            </a:r>
            <a:r>
              <a:rPr sz="2450" spc="165" dirty="0">
                <a:latin typeface="Palatino Linotype"/>
                <a:cs typeface="Palatino Linotype"/>
              </a:rPr>
              <a:t>np. </a:t>
            </a:r>
            <a:r>
              <a:rPr sz="2450" spc="125" dirty="0">
                <a:latin typeface="Palatino Linotype"/>
                <a:cs typeface="Palatino Linotype"/>
              </a:rPr>
              <a:t>spółdzielni</a:t>
            </a:r>
            <a:r>
              <a:rPr sz="2450" spc="250" dirty="0">
                <a:latin typeface="Palatino Linotype"/>
                <a:cs typeface="Palatino Linotype"/>
              </a:rPr>
              <a:t> </a:t>
            </a:r>
            <a:r>
              <a:rPr sz="2450" spc="165" dirty="0">
                <a:latin typeface="Palatino Linotype"/>
                <a:cs typeface="Palatino Linotype"/>
              </a:rPr>
              <a:t>mieszkaniowej,</a:t>
            </a:r>
            <a:r>
              <a:rPr sz="2450" spc="265" dirty="0">
                <a:latin typeface="Palatino Linotype"/>
                <a:cs typeface="Palatino Linotype"/>
              </a:rPr>
              <a:t> </a:t>
            </a:r>
            <a:r>
              <a:rPr sz="2450" spc="170" dirty="0">
                <a:latin typeface="Palatino Linotype"/>
                <a:cs typeface="Palatino Linotype"/>
              </a:rPr>
              <a:t>klubu </a:t>
            </a:r>
            <a:r>
              <a:rPr sz="2450" spc="135" dirty="0">
                <a:latin typeface="Palatino Linotype"/>
                <a:cs typeface="Palatino Linotype"/>
              </a:rPr>
              <a:t>sportowego</a:t>
            </a:r>
            <a:r>
              <a:rPr sz="2450" spc="220" dirty="0">
                <a:latin typeface="Palatino Linotype"/>
                <a:cs typeface="Palatino Linotype"/>
              </a:rPr>
              <a:t> </a:t>
            </a:r>
            <a:r>
              <a:rPr sz="2450" spc="180" dirty="0">
                <a:latin typeface="Palatino Linotype"/>
                <a:cs typeface="Palatino Linotype"/>
              </a:rPr>
              <a:t>lub</a:t>
            </a:r>
            <a:r>
              <a:rPr sz="2450" spc="229" dirty="0">
                <a:latin typeface="Palatino Linotype"/>
                <a:cs typeface="Palatino Linotype"/>
              </a:rPr>
              <a:t> </a:t>
            </a:r>
            <a:r>
              <a:rPr sz="2450" spc="125" dirty="0">
                <a:latin typeface="Palatino Linotype"/>
                <a:cs typeface="Palatino Linotype"/>
              </a:rPr>
              <a:t>stowarzyszenia </a:t>
            </a:r>
            <a:r>
              <a:rPr sz="2450" spc="105" dirty="0">
                <a:latin typeface="Palatino Linotype"/>
                <a:cs typeface="Palatino Linotype"/>
              </a:rPr>
              <a:t>wyznaczcie</a:t>
            </a:r>
            <a:r>
              <a:rPr sz="2450" spc="210" dirty="0">
                <a:latin typeface="Palatino Linotype"/>
                <a:cs typeface="Palatino Linotype"/>
              </a:rPr>
              <a:t> </a:t>
            </a:r>
            <a:r>
              <a:rPr sz="2450" spc="190" dirty="0">
                <a:latin typeface="Palatino Linotype"/>
                <a:cs typeface="Palatino Linotype"/>
              </a:rPr>
              <a:t>np.</a:t>
            </a:r>
            <a:r>
              <a:rPr sz="2450" spc="220" dirty="0">
                <a:latin typeface="Palatino Linotype"/>
                <a:cs typeface="Palatino Linotype"/>
              </a:rPr>
              <a:t> </a:t>
            </a:r>
            <a:r>
              <a:rPr sz="2450" spc="120" dirty="0">
                <a:latin typeface="Palatino Linotype"/>
                <a:cs typeface="Palatino Linotype"/>
              </a:rPr>
              <a:t>dwie</a:t>
            </a:r>
            <a:r>
              <a:rPr sz="2450" spc="220" dirty="0">
                <a:latin typeface="Palatino Linotype"/>
                <a:cs typeface="Palatino Linotype"/>
              </a:rPr>
              <a:t> </a:t>
            </a:r>
            <a:r>
              <a:rPr sz="2450" spc="140" dirty="0">
                <a:latin typeface="Palatino Linotype"/>
                <a:cs typeface="Palatino Linotype"/>
              </a:rPr>
              <a:t>osoby</a:t>
            </a:r>
            <a:r>
              <a:rPr sz="2450" spc="220" dirty="0">
                <a:latin typeface="Palatino Linotype"/>
                <a:cs typeface="Palatino Linotype"/>
              </a:rPr>
              <a:t> </a:t>
            </a:r>
            <a:r>
              <a:rPr sz="2450" spc="150" dirty="0">
                <a:latin typeface="Palatino Linotype"/>
                <a:cs typeface="Palatino Linotype"/>
              </a:rPr>
              <a:t>podpisujące </a:t>
            </a:r>
            <a:r>
              <a:rPr sz="2450" spc="155" dirty="0">
                <a:latin typeface="Palatino Linotype"/>
                <a:cs typeface="Palatino Linotype"/>
              </a:rPr>
              <a:t>umowę</a:t>
            </a:r>
            <a:r>
              <a:rPr sz="2450" spc="210" dirty="0">
                <a:latin typeface="Palatino Linotype"/>
                <a:cs typeface="Palatino Linotype"/>
              </a:rPr>
              <a:t> </a:t>
            </a:r>
            <a:r>
              <a:rPr sz="2450" dirty="0">
                <a:latin typeface="Palatino Linotype"/>
                <a:cs typeface="Palatino Linotype"/>
              </a:rPr>
              <a:t>z</a:t>
            </a:r>
            <a:r>
              <a:rPr sz="2450" spc="215" dirty="0">
                <a:latin typeface="Palatino Linotype"/>
                <a:cs typeface="Palatino Linotype"/>
              </a:rPr>
              <a:t> </a:t>
            </a:r>
            <a:r>
              <a:rPr sz="2450" spc="155" dirty="0">
                <a:latin typeface="Palatino Linotype"/>
                <a:cs typeface="Palatino Linotype"/>
              </a:rPr>
              <a:t>Urzędem</a:t>
            </a:r>
            <a:r>
              <a:rPr sz="2450" spc="210" dirty="0">
                <a:latin typeface="Palatino Linotype"/>
                <a:cs typeface="Palatino Linotype"/>
              </a:rPr>
              <a:t> </a:t>
            </a:r>
            <a:r>
              <a:rPr sz="2450" spc="185" dirty="0">
                <a:latin typeface="Palatino Linotype"/>
                <a:cs typeface="Palatino Linotype"/>
              </a:rPr>
              <a:t>Miejskim.</a:t>
            </a:r>
            <a:endParaRPr sz="2450">
              <a:latin typeface="Palatino Linotype"/>
              <a:cs typeface="Palatino Linotyp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36275" y="5152533"/>
            <a:ext cx="990600" cy="278765"/>
          </a:xfrm>
          <a:custGeom>
            <a:avLst/>
            <a:gdLst/>
            <a:ahLst/>
            <a:cxnLst/>
            <a:rect l="l" t="t" r="r" b="b"/>
            <a:pathLst>
              <a:path w="990600" h="278764">
                <a:moveTo>
                  <a:pt x="0" y="117434"/>
                </a:moveTo>
                <a:lnTo>
                  <a:pt x="10351" y="73295"/>
                </a:lnTo>
                <a:lnTo>
                  <a:pt x="38439" y="35697"/>
                </a:lnTo>
                <a:lnTo>
                  <a:pt x="78964" y="9609"/>
                </a:lnTo>
                <a:lnTo>
                  <a:pt x="126625" y="0"/>
                </a:lnTo>
                <a:lnTo>
                  <a:pt x="168798" y="9383"/>
                </a:lnTo>
                <a:lnTo>
                  <a:pt x="205389" y="34172"/>
                </a:lnTo>
                <a:lnTo>
                  <a:pt x="231239" y="69327"/>
                </a:lnTo>
                <a:lnTo>
                  <a:pt x="241191" y="109809"/>
                </a:lnTo>
                <a:lnTo>
                  <a:pt x="230344" y="153245"/>
                </a:lnTo>
                <a:lnTo>
                  <a:pt x="202468" y="191927"/>
                </a:lnTo>
                <a:lnTo>
                  <a:pt x="163710" y="219672"/>
                </a:lnTo>
                <a:lnTo>
                  <a:pt x="120218" y="230294"/>
                </a:lnTo>
                <a:lnTo>
                  <a:pt x="74936" y="221185"/>
                </a:lnTo>
                <a:lnTo>
                  <a:pt x="36649" y="196312"/>
                </a:lnTo>
                <a:lnTo>
                  <a:pt x="10092" y="160215"/>
                </a:lnTo>
                <a:lnTo>
                  <a:pt x="0" y="117434"/>
                </a:lnTo>
                <a:close/>
              </a:path>
              <a:path w="990600" h="278764">
                <a:moveTo>
                  <a:pt x="367816" y="165095"/>
                </a:moveTo>
                <a:lnTo>
                  <a:pt x="378191" y="121938"/>
                </a:lnTo>
                <a:lnTo>
                  <a:pt x="404466" y="86932"/>
                </a:lnTo>
                <a:lnTo>
                  <a:pt x="442752" y="63650"/>
                </a:lnTo>
                <a:lnTo>
                  <a:pt x="489165" y="55667"/>
                </a:lnTo>
                <a:lnTo>
                  <a:pt x="533646" y="64496"/>
                </a:lnTo>
                <a:lnTo>
                  <a:pt x="570567" y="87408"/>
                </a:lnTo>
                <a:lnTo>
                  <a:pt x="595899" y="120759"/>
                </a:lnTo>
                <a:lnTo>
                  <a:pt x="605615" y="160901"/>
                </a:lnTo>
                <a:lnTo>
                  <a:pt x="597442" y="205213"/>
                </a:lnTo>
                <a:lnTo>
                  <a:pt x="573865" y="240589"/>
                </a:lnTo>
                <a:lnTo>
                  <a:pt x="537992" y="263954"/>
                </a:lnTo>
                <a:lnTo>
                  <a:pt x="492934" y="272235"/>
                </a:lnTo>
                <a:lnTo>
                  <a:pt x="441268" y="264234"/>
                </a:lnTo>
                <a:lnTo>
                  <a:pt x="401545" y="242257"/>
                </a:lnTo>
                <a:lnTo>
                  <a:pt x="376236" y="208483"/>
                </a:lnTo>
                <a:lnTo>
                  <a:pt x="367816" y="165095"/>
                </a:lnTo>
                <a:close/>
              </a:path>
              <a:path w="990600" h="278764">
                <a:moveTo>
                  <a:pt x="762766" y="174627"/>
                </a:moveTo>
                <a:lnTo>
                  <a:pt x="771246" y="132191"/>
                </a:lnTo>
                <a:lnTo>
                  <a:pt x="794988" y="97941"/>
                </a:lnTo>
                <a:lnTo>
                  <a:pt x="830601" y="75058"/>
                </a:lnTo>
                <a:lnTo>
                  <a:pt x="874694" y="66724"/>
                </a:lnTo>
                <a:lnTo>
                  <a:pt x="920170" y="76178"/>
                </a:lnTo>
                <a:lnTo>
                  <a:pt x="956708" y="101754"/>
                </a:lnTo>
                <a:lnTo>
                  <a:pt x="981163" y="140127"/>
                </a:lnTo>
                <a:lnTo>
                  <a:pt x="990390" y="187972"/>
                </a:lnTo>
                <a:lnTo>
                  <a:pt x="983171" y="223645"/>
                </a:lnTo>
                <a:lnTo>
                  <a:pt x="962031" y="252027"/>
                </a:lnTo>
                <a:lnTo>
                  <a:pt x="929445" y="270972"/>
                </a:lnTo>
                <a:lnTo>
                  <a:pt x="887884" y="278336"/>
                </a:lnTo>
                <a:lnTo>
                  <a:pt x="838498" y="271139"/>
                </a:lnTo>
                <a:lnTo>
                  <a:pt x="798898" y="249644"/>
                </a:lnTo>
                <a:lnTo>
                  <a:pt x="772512" y="216568"/>
                </a:lnTo>
                <a:lnTo>
                  <a:pt x="762766" y="1746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202" y="355299"/>
            <a:ext cx="865424" cy="205740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90299" y="9123146"/>
            <a:ext cx="4495799" cy="1142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5247" y="378545"/>
            <a:ext cx="8933815" cy="6887209"/>
            <a:chOff x="265247" y="378545"/>
            <a:chExt cx="8933815" cy="6887209"/>
          </a:xfrm>
        </p:grpSpPr>
        <p:sp>
          <p:nvSpPr>
            <p:cNvPr id="3" name="object 3"/>
            <p:cNvSpPr/>
            <p:nvPr/>
          </p:nvSpPr>
          <p:spPr>
            <a:xfrm>
              <a:off x="535864" y="652652"/>
              <a:ext cx="8663305" cy="6537325"/>
            </a:xfrm>
            <a:custGeom>
              <a:avLst/>
              <a:gdLst/>
              <a:ahLst/>
              <a:cxnLst/>
              <a:rect l="l" t="t" r="r" b="b"/>
              <a:pathLst>
                <a:path w="8663305" h="6537325">
                  <a:moveTo>
                    <a:pt x="0" y="2199520"/>
                  </a:moveTo>
                  <a:lnTo>
                    <a:pt x="11148" y="2811693"/>
                  </a:lnTo>
                  <a:lnTo>
                    <a:pt x="13740" y="3213747"/>
                  </a:lnTo>
                  <a:lnTo>
                    <a:pt x="12373" y="3365424"/>
                  </a:lnTo>
                  <a:lnTo>
                    <a:pt x="9435" y="3467005"/>
                  </a:lnTo>
                  <a:lnTo>
                    <a:pt x="4890" y="3569208"/>
                  </a:lnTo>
                  <a:lnTo>
                    <a:pt x="3467" y="3620247"/>
                  </a:lnTo>
                  <a:lnTo>
                    <a:pt x="2899" y="3671079"/>
                  </a:lnTo>
                  <a:lnTo>
                    <a:pt x="3174" y="3721710"/>
                  </a:lnTo>
                  <a:lnTo>
                    <a:pt x="4282" y="3772142"/>
                  </a:lnTo>
                  <a:lnTo>
                    <a:pt x="6213" y="3822379"/>
                  </a:lnTo>
                  <a:lnTo>
                    <a:pt x="8955" y="3872427"/>
                  </a:lnTo>
                  <a:lnTo>
                    <a:pt x="12499" y="3922287"/>
                  </a:lnTo>
                  <a:lnTo>
                    <a:pt x="21948" y="4021465"/>
                  </a:lnTo>
                  <a:lnTo>
                    <a:pt x="34475" y="4119942"/>
                  </a:lnTo>
                  <a:lnTo>
                    <a:pt x="49996" y="4217751"/>
                  </a:lnTo>
                  <a:lnTo>
                    <a:pt x="68426" y="4314923"/>
                  </a:lnTo>
                  <a:lnTo>
                    <a:pt x="89681" y="4411488"/>
                  </a:lnTo>
                  <a:lnTo>
                    <a:pt x="113677" y="4507478"/>
                  </a:lnTo>
                  <a:lnTo>
                    <a:pt x="140329" y="4602924"/>
                  </a:lnTo>
                  <a:lnTo>
                    <a:pt x="169552" y="4697857"/>
                  </a:lnTo>
                  <a:lnTo>
                    <a:pt x="201263" y="4792308"/>
                  </a:lnTo>
                  <a:lnTo>
                    <a:pt x="235376" y="4886308"/>
                  </a:lnTo>
                  <a:lnTo>
                    <a:pt x="271808" y="4979888"/>
                  </a:lnTo>
                  <a:lnTo>
                    <a:pt x="310473" y="5073080"/>
                  </a:lnTo>
                  <a:lnTo>
                    <a:pt x="351287" y="5165914"/>
                  </a:lnTo>
                  <a:lnTo>
                    <a:pt x="372474" y="5212206"/>
                  </a:lnTo>
                  <a:lnTo>
                    <a:pt x="391645" y="5250272"/>
                  </a:lnTo>
                  <a:lnTo>
                    <a:pt x="455857" y="5362982"/>
                  </a:lnTo>
                  <a:lnTo>
                    <a:pt x="482636" y="5405179"/>
                  </a:lnTo>
                  <a:lnTo>
                    <a:pt x="512253" y="5445376"/>
                  </a:lnTo>
                  <a:lnTo>
                    <a:pt x="544568" y="5483434"/>
                  </a:lnTo>
                  <a:lnTo>
                    <a:pt x="579443" y="5519214"/>
                  </a:lnTo>
                  <a:lnTo>
                    <a:pt x="616738" y="5552576"/>
                  </a:lnTo>
                  <a:lnTo>
                    <a:pt x="656312" y="5583381"/>
                  </a:lnTo>
                  <a:lnTo>
                    <a:pt x="698027" y="5611488"/>
                  </a:lnTo>
                  <a:lnTo>
                    <a:pt x="741743" y="5636760"/>
                  </a:lnTo>
                  <a:lnTo>
                    <a:pt x="785733" y="5660778"/>
                  </a:lnTo>
                  <a:lnTo>
                    <a:pt x="830329" y="5683633"/>
                  </a:lnTo>
                  <a:lnTo>
                    <a:pt x="875505" y="5705323"/>
                  </a:lnTo>
                  <a:lnTo>
                    <a:pt x="921232" y="5725850"/>
                  </a:lnTo>
                  <a:lnTo>
                    <a:pt x="967480" y="5745213"/>
                  </a:lnTo>
                  <a:lnTo>
                    <a:pt x="1014223" y="5763412"/>
                  </a:lnTo>
                  <a:lnTo>
                    <a:pt x="1061432" y="5780447"/>
                  </a:lnTo>
                  <a:lnTo>
                    <a:pt x="1109078" y="5796318"/>
                  </a:lnTo>
                  <a:lnTo>
                    <a:pt x="1157134" y="5811025"/>
                  </a:lnTo>
                  <a:lnTo>
                    <a:pt x="1205571" y="5824569"/>
                  </a:lnTo>
                  <a:lnTo>
                    <a:pt x="1254361" y="5836948"/>
                  </a:lnTo>
                  <a:lnTo>
                    <a:pt x="1303475" y="5848164"/>
                  </a:lnTo>
                  <a:lnTo>
                    <a:pt x="1352886" y="5858215"/>
                  </a:lnTo>
                  <a:lnTo>
                    <a:pt x="1402566" y="5867103"/>
                  </a:lnTo>
                  <a:lnTo>
                    <a:pt x="1452485" y="5874827"/>
                  </a:lnTo>
                  <a:lnTo>
                    <a:pt x="1504427" y="5884741"/>
                  </a:lnTo>
                  <a:lnTo>
                    <a:pt x="1554425" y="5900693"/>
                  </a:lnTo>
                  <a:lnTo>
                    <a:pt x="1601991" y="5922406"/>
                  </a:lnTo>
                  <a:lnTo>
                    <a:pt x="1646641" y="5949602"/>
                  </a:lnTo>
                  <a:lnTo>
                    <a:pt x="1687886" y="5982004"/>
                  </a:lnTo>
                  <a:lnTo>
                    <a:pt x="1725243" y="6019333"/>
                  </a:lnTo>
                  <a:lnTo>
                    <a:pt x="1758223" y="6061313"/>
                  </a:lnTo>
                  <a:lnTo>
                    <a:pt x="1790819" y="6104532"/>
                  </a:lnTo>
                  <a:lnTo>
                    <a:pt x="1824451" y="6145399"/>
                  </a:lnTo>
                  <a:lnTo>
                    <a:pt x="1859101" y="6183958"/>
                  </a:lnTo>
                  <a:lnTo>
                    <a:pt x="1894746" y="6220253"/>
                  </a:lnTo>
                  <a:lnTo>
                    <a:pt x="1931368" y="6254326"/>
                  </a:lnTo>
                  <a:lnTo>
                    <a:pt x="1968945" y="6286220"/>
                  </a:lnTo>
                  <a:lnTo>
                    <a:pt x="2007457" y="6315981"/>
                  </a:lnTo>
                  <a:lnTo>
                    <a:pt x="2046884" y="6343650"/>
                  </a:lnTo>
                  <a:lnTo>
                    <a:pt x="2087206" y="6369270"/>
                  </a:lnTo>
                  <a:lnTo>
                    <a:pt x="2128402" y="6392887"/>
                  </a:lnTo>
                  <a:lnTo>
                    <a:pt x="2170453" y="6414541"/>
                  </a:lnTo>
                  <a:lnTo>
                    <a:pt x="2213336" y="6434278"/>
                  </a:lnTo>
                  <a:lnTo>
                    <a:pt x="2257033" y="6452141"/>
                  </a:lnTo>
                  <a:lnTo>
                    <a:pt x="2301523" y="6468172"/>
                  </a:lnTo>
                  <a:lnTo>
                    <a:pt x="2346786" y="6482415"/>
                  </a:lnTo>
                  <a:lnTo>
                    <a:pt x="2392801" y="6494913"/>
                  </a:lnTo>
                  <a:lnTo>
                    <a:pt x="2439548" y="6505710"/>
                  </a:lnTo>
                  <a:lnTo>
                    <a:pt x="2487006" y="6514850"/>
                  </a:lnTo>
                  <a:lnTo>
                    <a:pt x="2535156" y="6522374"/>
                  </a:lnTo>
                  <a:lnTo>
                    <a:pt x="2583976" y="6528328"/>
                  </a:lnTo>
                  <a:lnTo>
                    <a:pt x="2633448" y="6532753"/>
                  </a:lnTo>
                  <a:lnTo>
                    <a:pt x="2683549" y="6535695"/>
                  </a:lnTo>
                  <a:lnTo>
                    <a:pt x="2734261" y="6537194"/>
                  </a:lnTo>
                  <a:lnTo>
                    <a:pt x="2785562" y="6537296"/>
                  </a:lnTo>
                  <a:lnTo>
                    <a:pt x="2837433" y="6536044"/>
                  </a:lnTo>
                  <a:lnTo>
                    <a:pt x="2889852" y="6533480"/>
                  </a:lnTo>
                  <a:lnTo>
                    <a:pt x="2932164" y="6529203"/>
                  </a:lnTo>
                  <a:lnTo>
                    <a:pt x="3060589" y="6509674"/>
                  </a:lnTo>
                  <a:lnTo>
                    <a:pt x="3124120" y="6489835"/>
                  </a:lnTo>
                  <a:lnTo>
                    <a:pt x="3168091" y="6464081"/>
                  </a:lnTo>
                  <a:lnTo>
                    <a:pt x="3196620" y="6431934"/>
                  </a:lnTo>
                  <a:lnTo>
                    <a:pt x="3209488" y="6395600"/>
                  </a:lnTo>
                  <a:lnTo>
                    <a:pt x="3206473" y="6357281"/>
                  </a:lnTo>
                  <a:lnTo>
                    <a:pt x="3187355" y="6319183"/>
                  </a:lnTo>
                  <a:lnTo>
                    <a:pt x="3151914" y="6283510"/>
                  </a:lnTo>
                  <a:lnTo>
                    <a:pt x="3113383" y="6255354"/>
                  </a:lnTo>
                  <a:lnTo>
                    <a:pt x="2995884" y="6172792"/>
                  </a:lnTo>
                  <a:lnTo>
                    <a:pt x="2957353" y="6144637"/>
                  </a:lnTo>
                  <a:lnTo>
                    <a:pt x="2893823" y="6090576"/>
                  </a:lnTo>
                  <a:lnTo>
                    <a:pt x="2830293" y="6033539"/>
                  </a:lnTo>
                  <a:lnTo>
                    <a:pt x="2838235" y="6005764"/>
                  </a:lnTo>
                  <a:lnTo>
                    <a:pt x="3594051" y="6049346"/>
                  </a:lnTo>
                  <a:lnTo>
                    <a:pt x="3799319" y="6064291"/>
                  </a:lnTo>
                  <a:lnTo>
                    <a:pt x="3902363" y="6073216"/>
                  </a:lnTo>
                  <a:lnTo>
                    <a:pt x="4051284" y="6089599"/>
                  </a:lnTo>
                  <a:lnTo>
                    <a:pt x="4744136" y="6184314"/>
                  </a:lnTo>
                  <a:lnTo>
                    <a:pt x="4887079" y="6201177"/>
                  </a:lnTo>
                  <a:lnTo>
                    <a:pt x="4934726" y="6205770"/>
                  </a:lnTo>
                  <a:lnTo>
                    <a:pt x="4982374" y="6209480"/>
                  </a:lnTo>
                  <a:lnTo>
                    <a:pt x="5030021" y="6212089"/>
                  </a:lnTo>
                  <a:lnTo>
                    <a:pt x="5180111" y="6215865"/>
                  </a:lnTo>
                  <a:lnTo>
                    <a:pt x="5330201" y="6216588"/>
                  </a:lnTo>
                  <a:lnTo>
                    <a:pt x="5480290" y="6214419"/>
                  </a:lnTo>
                  <a:lnTo>
                    <a:pt x="5630380" y="6209518"/>
                  </a:lnTo>
                  <a:lnTo>
                    <a:pt x="5780470" y="6202045"/>
                  </a:lnTo>
                  <a:lnTo>
                    <a:pt x="5980589" y="6188360"/>
                  </a:lnTo>
                  <a:lnTo>
                    <a:pt x="6621449" y="6135812"/>
                  </a:lnTo>
                  <a:lnTo>
                    <a:pt x="6769156" y="6120830"/>
                  </a:lnTo>
                  <a:lnTo>
                    <a:pt x="6870579" y="6108366"/>
                  </a:lnTo>
                  <a:lnTo>
                    <a:pt x="6971683" y="6093528"/>
                  </a:lnTo>
                  <a:lnTo>
                    <a:pt x="7072412" y="6076316"/>
                  </a:lnTo>
                  <a:lnTo>
                    <a:pt x="7172710" y="6056729"/>
                  </a:lnTo>
                  <a:lnTo>
                    <a:pt x="7272521" y="6034769"/>
                  </a:lnTo>
                  <a:lnTo>
                    <a:pt x="7371791" y="6010435"/>
                  </a:lnTo>
                  <a:lnTo>
                    <a:pt x="7470463" y="5983727"/>
                  </a:lnTo>
                  <a:lnTo>
                    <a:pt x="7568483" y="5954644"/>
                  </a:lnTo>
                  <a:lnTo>
                    <a:pt x="7665793" y="5923188"/>
                  </a:lnTo>
                  <a:lnTo>
                    <a:pt x="7714166" y="5906569"/>
                  </a:lnTo>
                  <a:lnTo>
                    <a:pt x="7761391" y="5889482"/>
                  </a:lnTo>
                  <a:lnTo>
                    <a:pt x="7807728" y="5870457"/>
                  </a:lnTo>
                  <a:lnTo>
                    <a:pt x="7853115" y="5849533"/>
                  </a:lnTo>
                  <a:lnTo>
                    <a:pt x="7897489" y="5826748"/>
                  </a:lnTo>
                  <a:lnTo>
                    <a:pt x="7940786" y="5802141"/>
                  </a:lnTo>
                  <a:lnTo>
                    <a:pt x="7982943" y="5775751"/>
                  </a:lnTo>
                  <a:lnTo>
                    <a:pt x="8023898" y="5747616"/>
                  </a:lnTo>
                  <a:lnTo>
                    <a:pt x="8063587" y="5717776"/>
                  </a:lnTo>
                  <a:lnTo>
                    <a:pt x="8101948" y="5686268"/>
                  </a:lnTo>
                  <a:lnTo>
                    <a:pt x="8138917" y="5653133"/>
                  </a:lnTo>
                  <a:lnTo>
                    <a:pt x="8174431" y="5618408"/>
                  </a:lnTo>
                  <a:lnTo>
                    <a:pt x="8208428" y="5582132"/>
                  </a:lnTo>
                  <a:lnTo>
                    <a:pt x="8240843" y="5544345"/>
                  </a:lnTo>
                  <a:lnTo>
                    <a:pt x="8271615" y="5505085"/>
                  </a:lnTo>
                  <a:lnTo>
                    <a:pt x="8300680" y="5464390"/>
                  </a:lnTo>
                  <a:lnTo>
                    <a:pt x="8327975" y="5422300"/>
                  </a:lnTo>
                  <a:lnTo>
                    <a:pt x="8353437" y="5378853"/>
                  </a:lnTo>
                  <a:lnTo>
                    <a:pt x="8376730" y="5335333"/>
                  </a:lnTo>
                  <a:lnTo>
                    <a:pt x="8398949" y="5291247"/>
                  </a:lnTo>
                  <a:lnTo>
                    <a:pt x="8420078" y="5246623"/>
                  </a:lnTo>
                  <a:lnTo>
                    <a:pt x="8440100" y="5201489"/>
                  </a:lnTo>
                  <a:lnTo>
                    <a:pt x="8458995" y="5155872"/>
                  </a:lnTo>
                  <a:lnTo>
                    <a:pt x="8476748" y="5109801"/>
                  </a:lnTo>
                  <a:lnTo>
                    <a:pt x="8493341" y="5063303"/>
                  </a:lnTo>
                  <a:lnTo>
                    <a:pt x="8508756" y="5016406"/>
                  </a:lnTo>
                  <a:lnTo>
                    <a:pt x="8522977" y="4969137"/>
                  </a:lnTo>
                  <a:lnTo>
                    <a:pt x="8535985" y="4921525"/>
                  </a:lnTo>
                  <a:lnTo>
                    <a:pt x="8547764" y="4873596"/>
                  </a:lnTo>
                  <a:lnTo>
                    <a:pt x="8558296" y="4825380"/>
                  </a:lnTo>
                  <a:lnTo>
                    <a:pt x="8567563" y="4776904"/>
                  </a:lnTo>
                  <a:lnTo>
                    <a:pt x="8575549" y="4728194"/>
                  </a:lnTo>
                  <a:lnTo>
                    <a:pt x="8582236" y="4679281"/>
                  </a:lnTo>
                  <a:lnTo>
                    <a:pt x="8587606" y="4630190"/>
                  </a:lnTo>
                  <a:lnTo>
                    <a:pt x="8591643" y="4580949"/>
                  </a:lnTo>
                  <a:lnTo>
                    <a:pt x="8594328" y="4531588"/>
                  </a:lnTo>
                  <a:lnTo>
                    <a:pt x="8599898" y="4381894"/>
                  </a:lnTo>
                  <a:lnTo>
                    <a:pt x="8640558" y="3680221"/>
                  </a:lnTo>
                  <a:lnTo>
                    <a:pt x="8654290" y="3372751"/>
                  </a:lnTo>
                  <a:lnTo>
                    <a:pt x="8660218" y="3162309"/>
                  </a:lnTo>
                  <a:lnTo>
                    <a:pt x="8663074" y="2899662"/>
                  </a:lnTo>
                  <a:lnTo>
                    <a:pt x="8655205" y="1276158"/>
                  </a:lnTo>
                  <a:lnTo>
                    <a:pt x="8653966" y="1225720"/>
                  </a:lnTo>
                  <a:lnTo>
                    <a:pt x="8644532" y="1070595"/>
                  </a:lnTo>
                  <a:lnTo>
                    <a:pt x="8643293" y="1018252"/>
                  </a:lnTo>
                  <a:lnTo>
                    <a:pt x="8643899" y="970657"/>
                  </a:lnTo>
                  <a:lnTo>
                    <a:pt x="8647760" y="875907"/>
                  </a:lnTo>
                  <a:lnTo>
                    <a:pt x="8655205" y="736539"/>
                  </a:lnTo>
                  <a:lnTo>
                    <a:pt x="8654212" y="679006"/>
                  </a:lnTo>
                  <a:lnTo>
                    <a:pt x="8647263" y="621473"/>
                  </a:lnTo>
                  <a:lnTo>
                    <a:pt x="8636527" y="570812"/>
                  </a:lnTo>
                  <a:lnTo>
                    <a:pt x="8614736" y="524722"/>
                  </a:lnTo>
                  <a:lnTo>
                    <a:pt x="8583225" y="484917"/>
                  </a:lnTo>
                  <a:lnTo>
                    <a:pt x="8543328" y="453112"/>
                  </a:lnTo>
                  <a:lnTo>
                    <a:pt x="8496380" y="431019"/>
                  </a:lnTo>
                  <a:lnTo>
                    <a:pt x="8448538" y="412226"/>
                  </a:lnTo>
                  <a:lnTo>
                    <a:pt x="8400321" y="394793"/>
                  </a:lnTo>
                  <a:lnTo>
                    <a:pt x="8351746" y="378701"/>
                  </a:lnTo>
                  <a:lnTo>
                    <a:pt x="8302830" y="363933"/>
                  </a:lnTo>
                  <a:lnTo>
                    <a:pt x="8253593" y="350471"/>
                  </a:lnTo>
                  <a:lnTo>
                    <a:pt x="8204051" y="338296"/>
                  </a:lnTo>
                  <a:lnTo>
                    <a:pt x="8154222" y="327391"/>
                  </a:lnTo>
                  <a:lnTo>
                    <a:pt x="8104126" y="317739"/>
                  </a:lnTo>
                  <a:lnTo>
                    <a:pt x="8053778" y="309320"/>
                  </a:lnTo>
                  <a:lnTo>
                    <a:pt x="8003198" y="302118"/>
                  </a:lnTo>
                  <a:lnTo>
                    <a:pt x="7952404" y="296114"/>
                  </a:lnTo>
                  <a:lnTo>
                    <a:pt x="7706600" y="276677"/>
                  </a:lnTo>
                  <a:lnTo>
                    <a:pt x="7062725" y="233150"/>
                  </a:lnTo>
                  <a:lnTo>
                    <a:pt x="5915680" y="142033"/>
                  </a:lnTo>
                  <a:lnTo>
                    <a:pt x="5073698" y="85821"/>
                  </a:lnTo>
                  <a:lnTo>
                    <a:pt x="4265019" y="21292"/>
                  </a:lnTo>
                  <a:lnTo>
                    <a:pt x="4114713" y="11588"/>
                  </a:lnTo>
                  <a:lnTo>
                    <a:pt x="3964864" y="4996"/>
                  </a:lnTo>
                  <a:lnTo>
                    <a:pt x="3764420" y="0"/>
                  </a:lnTo>
                  <a:lnTo>
                    <a:pt x="2550813" y="3300"/>
                  </a:lnTo>
                  <a:lnTo>
                    <a:pt x="2449113" y="2498"/>
                  </a:lnTo>
                  <a:lnTo>
                    <a:pt x="2348946" y="3903"/>
                  </a:lnTo>
                  <a:lnTo>
                    <a:pt x="2249000" y="8119"/>
                  </a:lnTo>
                  <a:lnTo>
                    <a:pt x="2149330" y="15145"/>
                  </a:lnTo>
                  <a:lnTo>
                    <a:pt x="2049991" y="24982"/>
                  </a:lnTo>
                  <a:lnTo>
                    <a:pt x="1951038" y="37630"/>
                  </a:lnTo>
                  <a:lnTo>
                    <a:pt x="1852526" y="53087"/>
                  </a:lnTo>
                  <a:lnTo>
                    <a:pt x="1754510" y="71356"/>
                  </a:lnTo>
                  <a:lnTo>
                    <a:pt x="1657046" y="92435"/>
                  </a:lnTo>
                  <a:lnTo>
                    <a:pt x="1560188" y="116324"/>
                  </a:lnTo>
                  <a:lnTo>
                    <a:pt x="1463992" y="143024"/>
                  </a:lnTo>
                  <a:lnTo>
                    <a:pt x="1368513" y="172535"/>
                  </a:lnTo>
                  <a:lnTo>
                    <a:pt x="1273806" y="204856"/>
                  </a:lnTo>
                  <a:lnTo>
                    <a:pt x="1180640" y="235283"/>
                  </a:lnTo>
                  <a:lnTo>
                    <a:pt x="1088125" y="267965"/>
                  </a:lnTo>
                  <a:lnTo>
                    <a:pt x="996347" y="302900"/>
                  </a:lnTo>
                  <a:lnTo>
                    <a:pt x="905393" y="340089"/>
                  </a:lnTo>
                  <a:lnTo>
                    <a:pt x="815350" y="379532"/>
                  </a:lnTo>
                  <a:lnTo>
                    <a:pt x="726305" y="421229"/>
                  </a:lnTo>
                  <a:lnTo>
                    <a:pt x="682183" y="442923"/>
                  </a:lnTo>
                  <a:lnTo>
                    <a:pt x="638475" y="467440"/>
                  </a:lnTo>
                  <a:lnTo>
                    <a:pt x="595528" y="493362"/>
                  </a:lnTo>
                  <a:lnTo>
                    <a:pt x="553392" y="520664"/>
                  </a:lnTo>
                  <a:lnTo>
                    <a:pt x="512113" y="549323"/>
                  </a:lnTo>
                  <a:lnTo>
                    <a:pt x="471740" y="579316"/>
                  </a:lnTo>
                  <a:lnTo>
                    <a:pt x="432319" y="610618"/>
                  </a:lnTo>
                  <a:lnTo>
                    <a:pt x="393900" y="643205"/>
                  </a:lnTo>
                  <a:lnTo>
                    <a:pt x="356528" y="677054"/>
                  </a:lnTo>
                  <a:lnTo>
                    <a:pt x="320252" y="712141"/>
                  </a:lnTo>
                  <a:lnTo>
                    <a:pt x="285120" y="748443"/>
                  </a:lnTo>
                  <a:lnTo>
                    <a:pt x="251848" y="788093"/>
                  </a:lnTo>
                  <a:lnTo>
                    <a:pt x="221683" y="828793"/>
                  </a:lnTo>
                  <a:lnTo>
                    <a:pt x="194453" y="870500"/>
                  </a:lnTo>
                  <a:lnTo>
                    <a:pt x="169984" y="913170"/>
                  </a:lnTo>
                  <a:lnTo>
                    <a:pt x="148102" y="956759"/>
                  </a:lnTo>
                  <a:lnTo>
                    <a:pt x="128634" y="1001225"/>
                  </a:lnTo>
                  <a:lnTo>
                    <a:pt x="111405" y="1046523"/>
                  </a:lnTo>
                  <a:lnTo>
                    <a:pt x="96243" y="1092611"/>
                  </a:lnTo>
                  <a:lnTo>
                    <a:pt x="82974" y="1139445"/>
                  </a:lnTo>
                  <a:lnTo>
                    <a:pt x="71424" y="1186982"/>
                  </a:lnTo>
                  <a:lnTo>
                    <a:pt x="61420" y="1235178"/>
                  </a:lnTo>
                  <a:lnTo>
                    <a:pt x="52787" y="1283990"/>
                  </a:lnTo>
                  <a:lnTo>
                    <a:pt x="45352" y="1333375"/>
                  </a:lnTo>
                  <a:lnTo>
                    <a:pt x="32875" y="1434303"/>
                  </a:lnTo>
                  <a:lnTo>
                    <a:pt x="22547" y="1536332"/>
                  </a:lnTo>
                  <a:lnTo>
                    <a:pt x="14446" y="1638361"/>
                  </a:lnTo>
                  <a:lnTo>
                    <a:pt x="8355" y="1740390"/>
                  </a:lnTo>
                  <a:lnTo>
                    <a:pt x="4057" y="1842419"/>
                  </a:lnTo>
                  <a:lnTo>
                    <a:pt x="497" y="1995462"/>
                  </a:lnTo>
                  <a:lnTo>
                    <a:pt x="0" y="2199520"/>
                  </a:lnTo>
                  <a:close/>
                </a:path>
              </a:pathLst>
            </a:custGeom>
            <a:solidFill>
              <a:srgbClr val="F697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5239" y="378548"/>
              <a:ext cx="8873490" cy="6887209"/>
            </a:xfrm>
            <a:custGeom>
              <a:avLst/>
              <a:gdLst/>
              <a:ahLst/>
              <a:cxnLst/>
              <a:rect l="l" t="t" r="r" b="b"/>
              <a:pathLst>
                <a:path w="8873490" h="6887209">
                  <a:moveTo>
                    <a:pt x="573151" y="67576"/>
                  </a:moveTo>
                  <a:lnTo>
                    <a:pt x="549097" y="38011"/>
                  </a:lnTo>
                  <a:lnTo>
                    <a:pt x="523481" y="15506"/>
                  </a:lnTo>
                  <a:lnTo>
                    <a:pt x="494944" y="2146"/>
                  </a:lnTo>
                  <a:lnTo>
                    <a:pt x="462153" y="0"/>
                  </a:lnTo>
                  <a:lnTo>
                    <a:pt x="409816" y="6642"/>
                  </a:lnTo>
                  <a:lnTo>
                    <a:pt x="357682" y="14884"/>
                  </a:lnTo>
                  <a:lnTo>
                    <a:pt x="305752" y="24688"/>
                  </a:lnTo>
                  <a:lnTo>
                    <a:pt x="254038" y="36004"/>
                  </a:lnTo>
                  <a:lnTo>
                    <a:pt x="211061" y="52552"/>
                  </a:lnTo>
                  <a:lnTo>
                    <a:pt x="173850" y="77317"/>
                  </a:lnTo>
                  <a:lnTo>
                    <a:pt x="141084" y="107873"/>
                  </a:lnTo>
                  <a:lnTo>
                    <a:pt x="111455" y="141808"/>
                  </a:lnTo>
                  <a:lnTo>
                    <a:pt x="83667" y="176695"/>
                  </a:lnTo>
                  <a:lnTo>
                    <a:pt x="57873" y="214566"/>
                  </a:lnTo>
                  <a:lnTo>
                    <a:pt x="36347" y="255701"/>
                  </a:lnTo>
                  <a:lnTo>
                    <a:pt x="17957" y="298602"/>
                  </a:lnTo>
                  <a:lnTo>
                    <a:pt x="1524" y="341769"/>
                  </a:lnTo>
                  <a:lnTo>
                    <a:pt x="0" y="357822"/>
                  </a:lnTo>
                  <a:lnTo>
                    <a:pt x="4305" y="376796"/>
                  </a:lnTo>
                  <a:lnTo>
                    <a:pt x="12763" y="394728"/>
                  </a:lnTo>
                  <a:lnTo>
                    <a:pt x="23723" y="407682"/>
                  </a:lnTo>
                  <a:lnTo>
                    <a:pt x="40335" y="413893"/>
                  </a:lnTo>
                  <a:lnTo>
                    <a:pt x="56337" y="409613"/>
                  </a:lnTo>
                  <a:lnTo>
                    <a:pt x="70866" y="397865"/>
                  </a:lnTo>
                  <a:lnTo>
                    <a:pt x="83108" y="381647"/>
                  </a:lnTo>
                  <a:lnTo>
                    <a:pt x="97332" y="359041"/>
                  </a:lnTo>
                  <a:lnTo>
                    <a:pt x="112039" y="336638"/>
                  </a:lnTo>
                  <a:lnTo>
                    <a:pt x="126415" y="314032"/>
                  </a:lnTo>
                  <a:lnTo>
                    <a:pt x="139712" y="290804"/>
                  </a:lnTo>
                  <a:lnTo>
                    <a:pt x="166382" y="245884"/>
                  </a:lnTo>
                  <a:lnTo>
                    <a:pt x="196875" y="206362"/>
                  </a:lnTo>
                  <a:lnTo>
                    <a:pt x="231914" y="173024"/>
                  </a:lnTo>
                  <a:lnTo>
                    <a:pt x="272173" y="146659"/>
                  </a:lnTo>
                  <a:lnTo>
                    <a:pt x="318350" y="128054"/>
                  </a:lnTo>
                  <a:lnTo>
                    <a:pt x="371132" y="117983"/>
                  </a:lnTo>
                  <a:lnTo>
                    <a:pt x="400177" y="114566"/>
                  </a:lnTo>
                  <a:lnTo>
                    <a:pt x="429056" y="110159"/>
                  </a:lnTo>
                  <a:lnTo>
                    <a:pt x="486575" y="98602"/>
                  </a:lnTo>
                  <a:lnTo>
                    <a:pt x="528612" y="84963"/>
                  </a:lnTo>
                  <a:lnTo>
                    <a:pt x="550252" y="76403"/>
                  </a:lnTo>
                  <a:lnTo>
                    <a:pt x="573151" y="67576"/>
                  </a:lnTo>
                  <a:close/>
                </a:path>
                <a:path w="8873490" h="6887209">
                  <a:moveTo>
                    <a:pt x="909739" y="352704"/>
                  </a:moveTo>
                  <a:lnTo>
                    <a:pt x="877912" y="292595"/>
                  </a:lnTo>
                  <a:lnTo>
                    <a:pt x="819188" y="256222"/>
                  </a:lnTo>
                  <a:lnTo>
                    <a:pt x="728306" y="250482"/>
                  </a:lnTo>
                  <a:lnTo>
                    <a:pt x="673036" y="251129"/>
                  </a:lnTo>
                  <a:lnTo>
                    <a:pt x="618185" y="254584"/>
                  </a:lnTo>
                  <a:lnTo>
                    <a:pt x="564261" y="262559"/>
                  </a:lnTo>
                  <a:lnTo>
                    <a:pt x="517220" y="273469"/>
                  </a:lnTo>
                  <a:lnTo>
                    <a:pt x="471424" y="287477"/>
                  </a:lnTo>
                  <a:lnTo>
                    <a:pt x="427151" y="304952"/>
                  </a:lnTo>
                  <a:lnTo>
                    <a:pt x="384708" y="326275"/>
                  </a:lnTo>
                  <a:lnTo>
                    <a:pt x="344385" y="351815"/>
                  </a:lnTo>
                  <a:lnTo>
                    <a:pt x="306463" y="381965"/>
                  </a:lnTo>
                  <a:lnTo>
                    <a:pt x="271246" y="417093"/>
                  </a:lnTo>
                  <a:lnTo>
                    <a:pt x="238683" y="458330"/>
                  </a:lnTo>
                  <a:lnTo>
                    <a:pt x="212420" y="501688"/>
                  </a:lnTo>
                  <a:lnTo>
                    <a:pt x="191808" y="546950"/>
                  </a:lnTo>
                  <a:lnTo>
                    <a:pt x="176199" y="593953"/>
                  </a:lnTo>
                  <a:lnTo>
                    <a:pt x="164960" y="642480"/>
                  </a:lnTo>
                  <a:lnTo>
                    <a:pt x="157454" y="692340"/>
                  </a:lnTo>
                  <a:lnTo>
                    <a:pt x="153035" y="743343"/>
                  </a:lnTo>
                  <a:lnTo>
                    <a:pt x="152412" y="758304"/>
                  </a:lnTo>
                  <a:lnTo>
                    <a:pt x="152641" y="765784"/>
                  </a:lnTo>
                  <a:lnTo>
                    <a:pt x="165455" y="825042"/>
                  </a:lnTo>
                  <a:lnTo>
                    <a:pt x="209080" y="853579"/>
                  </a:lnTo>
                  <a:lnTo>
                    <a:pt x="236943" y="849731"/>
                  </a:lnTo>
                  <a:lnTo>
                    <a:pt x="254241" y="834466"/>
                  </a:lnTo>
                  <a:lnTo>
                    <a:pt x="265201" y="812139"/>
                  </a:lnTo>
                  <a:lnTo>
                    <a:pt x="274015" y="787107"/>
                  </a:lnTo>
                  <a:lnTo>
                    <a:pt x="293674" y="733717"/>
                  </a:lnTo>
                  <a:lnTo>
                    <a:pt x="313486" y="680339"/>
                  </a:lnTo>
                  <a:lnTo>
                    <a:pt x="334657" y="627583"/>
                  </a:lnTo>
                  <a:lnTo>
                    <a:pt x="358368" y="576072"/>
                  </a:lnTo>
                  <a:lnTo>
                    <a:pt x="381660" y="535190"/>
                  </a:lnTo>
                  <a:lnTo>
                    <a:pt x="409041" y="498475"/>
                  </a:lnTo>
                  <a:lnTo>
                    <a:pt x="440918" y="466877"/>
                  </a:lnTo>
                  <a:lnTo>
                    <a:pt x="477710" y="441325"/>
                  </a:lnTo>
                  <a:lnTo>
                    <a:pt x="519798" y="422757"/>
                  </a:lnTo>
                  <a:lnTo>
                    <a:pt x="567601" y="412115"/>
                  </a:lnTo>
                  <a:lnTo>
                    <a:pt x="624382" y="406336"/>
                  </a:lnTo>
                  <a:lnTo>
                    <a:pt x="738352" y="397078"/>
                  </a:lnTo>
                  <a:lnTo>
                    <a:pt x="795134" y="391617"/>
                  </a:lnTo>
                  <a:lnTo>
                    <a:pt x="841336" y="384136"/>
                  </a:lnTo>
                  <a:lnTo>
                    <a:pt x="886701" y="371678"/>
                  </a:lnTo>
                  <a:lnTo>
                    <a:pt x="902068" y="363804"/>
                  </a:lnTo>
                  <a:lnTo>
                    <a:pt x="909739" y="352704"/>
                  </a:lnTo>
                  <a:close/>
                </a:path>
                <a:path w="8873490" h="6887209">
                  <a:moveTo>
                    <a:pt x="8872969" y="6268936"/>
                  </a:moveTo>
                  <a:lnTo>
                    <a:pt x="8869350" y="6240246"/>
                  </a:lnTo>
                  <a:lnTo>
                    <a:pt x="8861057" y="6214910"/>
                  </a:lnTo>
                  <a:lnTo>
                    <a:pt x="8841156" y="6182296"/>
                  </a:lnTo>
                  <a:lnTo>
                    <a:pt x="8819515" y="6154991"/>
                  </a:lnTo>
                  <a:lnTo>
                    <a:pt x="8819515" y="6244818"/>
                  </a:lnTo>
                  <a:lnTo>
                    <a:pt x="8815845" y="6263119"/>
                  </a:lnTo>
                  <a:lnTo>
                    <a:pt x="8811908" y="6250305"/>
                  </a:lnTo>
                  <a:lnTo>
                    <a:pt x="8803919" y="6224752"/>
                  </a:lnTo>
                  <a:lnTo>
                    <a:pt x="8799982" y="6211951"/>
                  </a:lnTo>
                  <a:lnTo>
                    <a:pt x="8811844" y="6219050"/>
                  </a:lnTo>
                  <a:lnTo>
                    <a:pt x="8818270" y="6230074"/>
                  </a:lnTo>
                  <a:lnTo>
                    <a:pt x="8819515" y="6244818"/>
                  </a:lnTo>
                  <a:lnTo>
                    <a:pt x="8819515" y="6154991"/>
                  </a:lnTo>
                  <a:lnTo>
                    <a:pt x="8769109" y="6108966"/>
                  </a:lnTo>
                  <a:lnTo>
                    <a:pt x="8734641" y="6089370"/>
                  </a:lnTo>
                  <a:lnTo>
                    <a:pt x="8734641" y="6305943"/>
                  </a:lnTo>
                  <a:lnTo>
                    <a:pt x="8712365" y="6275044"/>
                  </a:lnTo>
                  <a:lnTo>
                    <a:pt x="8715946" y="6272466"/>
                  </a:lnTo>
                  <a:lnTo>
                    <a:pt x="8724557" y="6281902"/>
                  </a:lnTo>
                  <a:lnTo>
                    <a:pt x="8730793" y="6293066"/>
                  </a:lnTo>
                  <a:lnTo>
                    <a:pt x="8734641" y="6305943"/>
                  </a:lnTo>
                  <a:lnTo>
                    <a:pt x="8734641" y="6089370"/>
                  </a:lnTo>
                  <a:lnTo>
                    <a:pt x="8706955" y="6075477"/>
                  </a:lnTo>
                  <a:lnTo>
                    <a:pt x="8681961" y="6061075"/>
                  </a:lnTo>
                  <a:lnTo>
                    <a:pt x="8681961" y="6296926"/>
                  </a:lnTo>
                  <a:lnTo>
                    <a:pt x="8633803" y="6284658"/>
                  </a:lnTo>
                  <a:lnTo>
                    <a:pt x="8589975" y="6269266"/>
                  </a:lnTo>
                  <a:lnTo>
                    <a:pt x="8542655" y="6240742"/>
                  </a:lnTo>
                  <a:lnTo>
                    <a:pt x="8506308" y="6219964"/>
                  </a:lnTo>
                  <a:lnTo>
                    <a:pt x="8465718" y="6186602"/>
                  </a:lnTo>
                  <a:lnTo>
                    <a:pt x="8469859" y="6183617"/>
                  </a:lnTo>
                  <a:lnTo>
                    <a:pt x="8479218" y="6192520"/>
                  </a:lnTo>
                  <a:lnTo>
                    <a:pt x="8494712" y="6181369"/>
                  </a:lnTo>
                  <a:lnTo>
                    <a:pt x="8508606" y="6187008"/>
                  </a:lnTo>
                  <a:lnTo>
                    <a:pt x="8513839" y="6183236"/>
                  </a:lnTo>
                  <a:lnTo>
                    <a:pt x="8525561" y="6190450"/>
                  </a:lnTo>
                  <a:lnTo>
                    <a:pt x="8528609" y="6188265"/>
                  </a:lnTo>
                  <a:lnTo>
                    <a:pt x="8538235" y="6196977"/>
                  </a:lnTo>
                  <a:lnTo>
                    <a:pt x="8539899" y="6195784"/>
                  </a:lnTo>
                  <a:lnTo>
                    <a:pt x="8548141" y="6205486"/>
                  </a:lnTo>
                  <a:lnTo>
                    <a:pt x="8548700" y="6205093"/>
                  </a:lnTo>
                  <a:lnTo>
                    <a:pt x="8556117" y="6215392"/>
                  </a:lnTo>
                  <a:lnTo>
                    <a:pt x="8559711" y="6212814"/>
                  </a:lnTo>
                  <a:lnTo>
                    <a:pt x="8552840" y="6202108"/>
                  </a:lnTo>
                  <a:lnTo>
                    <a:pt x="8553945" y="6201308"/>
                  </a:lnTo>
                  <a:lnTo>
                    <a:pt x="8611819" y="6222238"/>
                  </a:lnTo>
                  <a:lnTo>
                    <a:pt x="8620684" y="6231509"/>
                  </a:lnTo>
                  <a:lnTo>
                    <a:pt x="8633193" y="6238151"/>
                  </a:lnTo>
                  <a:lnTo>
                    <a:pt x="8646173" y="6244450"/>
                  </a:lnTo>
                  <a:lnTo>
                    <a:pt x="8656434" y="6252718"/>
                  </a:lnTo>
                  <a:lnTo>
                    <a:pt x="8652281" y="6255702"/>
                  </a:lnTo>
                  <a:lnTo>
                    <a:pt x="8681961" y="6296926"/>
                  </a:lnTo>
                  <a:lnTo>
                    <a:pt x="8681961" y="6061075"/>
                  </a:lnTo>
                  <a:lnTo>
                    <a:pt x="8658682" y="6047638"/>
                  </a:lnTo>
                  <a:lnTo>
                    <a:pt x="8615439" y="6031827"/>
                  </a:lnTo>
                  <a:lnTo>
                    <a:pt x="8569871" y="6017692"/>
                  </a:lnTo>
                  <a:lnTo>
                    <a:pt x="8507019" y="6000356"/>
                  </a:lnTo>
                  <a:lnTo>
                    <a:pt x="8527745" y="5969774"/>
                  </a:lnTo>
                  <a:lnTo>
                    <a:pt x="8541372" y="5959957"/>
                  </a:lnTo>
                  <a:lnTo>
                    <a:pt x="8547443" y="5939942"/>
                  </a:lnTo>
                  <a:lnTo>
                    <a:pt x="8608504" y="5864669"/>
                  </a:lnTo>
                  <a:lnTo>
                    <a:pt x="8630412" y="5817590"/>
                  </a:lnTo>
                  <a:lnTo>
                    <a:pt x="8651227" y="5771299"/>
                  </a:lnTo>
                  <a:lnTo>
                    <a:pt x="8670760" y="5725934"/>
                  </a:lnTo>
                  <a:lnTo>
                    <a:pt x="8688794" y="5681650"/>
                  </a:lnTo>
                  <a:lnTo>
                    <a:pt x="8700389" y="5657647"/>
                  </a:lnTo>
                  <a:lnTo>
                    <a:pt x="8702459" y="5624868"/>
                  </a:lnTo>
                  <a:lnTo>
                    <a:pt x="8701189" y="5594464"/>
                  </a:lnTo>
                  <a:lnTo>
                    <a:pt x="8688006" y="5557012"/>
                  </a:lnTo>
                  <a:lnTo>
                    <a:pt x="8676970" y="5533669"/>
                  </a:lnTo>
                  <a:lnTo>
                    <a:pt x="8649411" y="5506555"/>
                  </a:lnTo>
                  <a:lnTo>
                    <a:pt x="8620011" y="5496433"/>
                  </a:lnTo>
                  <a:lnTo>
                    <a:pt x="8581149" y="5493118"/>
                  </a:lnTo>
                  <a:lnTo>
                    <a:pt x="8558403" y="5493842"/>
                  </a:lnTo>
                  <a:lnTo>
                    <a:pt x="8534997" y="5495048"/>
                  </a:lnTo>
                  <a:lnTo>
                    <a:pt x="8526259" y="5501348"/>
                  </a:lnTo>
                  <a:lnTo>
                    <a:pt x="8526259" y="5704789"/>
                  </a:lnTo>
                  <a:lnTo>
                    <a:pt x="8520443" y="5755932"/>
                  </a:lnTo>
                  <a:lnTo>
                    <a:pt x="8504707" y="5798566"/>
                  </a:lnTo>
                  <a:lnTo>
                    <a:pt x="8479472" y="5832386"/>
                  </a:lnTo>
                  <a:lnTo>
                    <a:pt x="8452599" y="5867387"/>
                  </a:lnTo>
                  <a:lnTo>
                    <a:pt x="8424507" y="5903265"/>
                  </a:lnTo>
                  <a:lnTo>
                    <a:pt x="8413026" y="5927191"/>
                  </a:lnTo>
                  <a:lnTo>
                    <a:pt x="8394039" y="5940857"/>
                  </a:lnTo>
                  <a:lnTo>
                    <a:pt x="8382419" y="5964872"/>
                  </a:lnTo>
                  <a:lnTo>
                    <a:pt x="8346605" y="5990666"/>
                  </a:lnTo>
                  <a:lnTo>
                    <a:pt x="8332038" y="5985510"/>
                  </a:lnTo>
                  <a:lnTo>
                    <a:pt x="8323872" y="5991377"/>
                  </a:lnTo>
                  <a:lnTo>
                    <a:pt x="8316455" y="5981077"/>
                  </a:lnTo>
                  <a:lnTo>
                    <a:pt x="8317014" y="5980684"/>
                  </a:lnTo>
                  <a:lnTo>
                    <a:pt x="8313534" y="5967527"/>
                  </a:lnTo>
                  <a:lnTo>
                    <a:pt x="8302688" y="5944044"/>
                  </a:lnTo>
                  <a:lnTo>
                    <a:pt x="8291944" y="5920473"/>
                  </a:lnTo>
                  <a:lnTo>
                    <a:pt x="8288782" y="5907100"/>
                  </a:lnTo>
                  <a:lnTo>
                    <a:pt x="8282191" y="5896203"/>
                  </a:lnTo>
                  <a:lnTo>
                    <a:pt x="8287169" y="5892622"/>
                  </a:lnTo>
                  <a:lnTo>
                    <a:pt x="8302930" y="5865622"/>
                  </a:lnTo>
                  <a:lnTo>
                    <a:pt x="8307260" y="5846851"/>
                  </a:lnTo>
                  <a:lnTo>
                    <a:pt x="8319300" y="5838177"/>
                  </a:lnTo>
                  <a:lnTo>
                    <a:pt x="8365566" y="5773559"/>
                  </a:lnTo>
                  <a:lnTo>
                    <a:pt x="8396224" y="5751487"/>
                  </a:lnTo>
                  <a:lnTo>
                    <a:pt x="8419465" y="5719089"/>
                  </a:lnTo>
                  <a:lnTo>
                    <a:pt x="8440750" y="5703773"/>
                  </a:lnTo>
                  <a:lnTo>
                    <a:pt x="8434159" y="5692864"/>
                  </a:lnTo>
                  <a:lnTo>
                    <a:pt x="8454453" y="5693892"/>
                  </a:lnTo>
                  <a:lnTo>
                    <a:pt x="8480323" y="5675274"/>
                  </a:lnTo>
                  <a:lnTo>
                    <a:pt x="8499843" y="5676862"/>
                  </a:lnTo>
                  <a:lnTo>
                    <a:pt x="8508695" y="5670486"/>
                  </a:lnTo>
                  <a:lnTo>
                    <a:pt x="8519604" y="5678284"/>
                  </a:lnTo>
                  <a:lnTo>
                    <a:pt x="8525383" y="5689778"/>
                  </a:lnTo>
                  <a:lnTo>
                    <a:pt x="8526259" y="5704789"/>
                  </a:lnTo>
                  <a:lnTo>
                    <a:pt x="8526259" y="5501348"/>
                  </a:lnTo>
                  <a:lnTo>
                    <a:pt x="8501634" y="5519077"/>
                  </a:lnTo>
                  <a:lnTo>
                    <a:pt x="8453069" y="5538394"/>
                  </a:lnTo>
                  <a:lnTo>
                    <a:pt x="8412480" y="5567629"/>
                  </a:lnTo>
                  <a:lnTo>
                    <a:pt x="8379790" y="5606808"/>
                  </a:lnTo>
                  <a:lnTo>
                    <a:pt x="8340077" y="5635409"/>
                  </a:lnTo>
                  <a:lnTo>
                    <a:pt x="8276323" y="5712625"/>
                  </a:lnTo>
                  <a:lnTo>
                    <a:pt x="8254200" y="5759856"/>
                  </a:lnTo>
                  <a:lnTo>
                    <a:pt x="8243367" y="5767667"/>
                  </a:lnTo>
                  <a:lnTo>
                    <a:pt x="8243367" y="6393662"/>
                  </a:lnTo>
                  <a:lnTo>
                    <a:pt x="8239112" y="6396723"/>
                  </a:lnTo>
                  <a:lnTo>
                    <a:pt x="8242249" y="6410109"/>
                  </a:lnTo>
                  <a:lnTo>
                    <a:pt x="8240001" y="6458686"/>
                  </a:lnTo>
                  <a:lnTo>
                    <a:pt x="8242719" y="6519329"/>
                  </a:lnTo>
                  <a:lnTo>
                    <a:pt x="8237766" y="6554203"/>
                  </a:lnTo>
                  <a:lnTo>
                    <a:pt x="8235289" y="6571640"/>
                  </a:lnTo>
                  <a:lnTo>
                    <a:pt x="8217459" y="6615773"/>
                  </a:lnTo>
                  <a:lnTo>
                    <a:pt x="8203793" y="6672567"/>
                  </a:lnTo>
                  <a:lnTo>
                    <a:pt x="8197228" y="6692938"/>
                  </a:lnTo>
                  <a:lnTo>
                    <a:pt x="8182470" y="6703568"/>
                  </a:lnTo>
                  <a:lnTo>
                    <a:pt x="8174723" y="6724802"/>
                  </a:lnTo>
                  <a:lnTo>
                    <a:pt x="8144878" y="6746291"/>
                  </a:lnTo>
                  <a:lnTo>
                    <a:pt x="8135633" y="6737299"/>
                  </a:lnTo>
                  <a:lnTo>
                    <a:pt x="8137982" y="6735610"/>
                  </a:lnTo>
                  <a:lnTo>
                    <a:pt x="8134337" y="6722580"/>
                  </a:lnTo>
                  <a:lnTo>
                    <a:pt x="8131213" y="6709181"/>
                  </a:lnTo>
                  <a:lnTo>
                    <a:pt x="8136039" y="6705701"/>
                  </a:lnTo>
                  <a:lnTo>
                    <a:pt x="8133956" y="6691554"/>
                  </a:lnTo>
                  <a:lnTo>
                    <a:pt x="8146453" y="6651257"/>
                  </a:lnTo>
                  <a:lnTo>
                    <a:pt x="8152765" y="6599758"/>
                  </a:lnTo>
                  <a:lnTo>
                    <a:pt x="8167637" y="6557746"/>
                  </a:lnTo>
                  <a:lnTo>
                    <a:pt x="8176146" y="6504673"/>
                  </a:lnTo>
                  <a:lnTo>
                    <a:pt x="8193024" y="6461214"/>
                  </a:lnTo>
                  <a:lnTo>
                    <a:pt x="8229371" y="6372441"/>
                  </a:lnTo>
                  <a:lnTo>
                    <a:pt x="8237677" y="6366459"/>
                  </a:lnTo>
                  <a:lnTo>
                    <a:pt x="8243367" y="6393662"/>
                  </a:lnTo>
                  <a:lnTo>
                    <a:pt x="8243367" y="5767667"/>
                  </a:lnTo>
                  <a:lnTo>
                    <a:pt x="8235670" y="5773204"/>
                  </a:lnTo>
                  <a:lnTo>
                    <a:pt x="8224240" y="5797080"/>
                  </a:lnTo>
                  <a:lnTo>
                    <a:pt x="8215998" y="5787364"/>
                  </a:lnTo>
                  <a:lnTo>
                    <a:pt x="8214893" y="5788164"/>
                  </a:lnTo>
                  <a:lnTo>
                    <a:pt x="8207464" y="5777852"/>
                  </a:lnTo>
                  <a:lnTo>
                    <a:pt x="8174164" y="5739231"/>
                  </a:lnTo>
                  <a:lnTo>
                    <a:pt x="8138795" y="5702097"/>
                  </a:lnTo>
                  <a:lnTo>
                    <a:pt x="8122831" y="5686996"/>
                  </a:lnTo>
                  <a:lnTo>
                    <a:pt x="8122831" y="5760555"/>
                  </a:lnTo>
                  <a:lnTo>
                    <a:pt x="8117853" y="5764136"/>
                  </a:lnTo>
                  <a:lnTo>
                    <a:pt x="8094345" y="5737860"/>
                  </a:lnTo>
                  <a:lnTo>
                    <a:pt x="8094345" y="6219279"/>
                  </a:lnTo>
                  <a:lnTo>
                    <a:pt x="8064906" y="6240475"/>
                  </a:lnTo>
                  <a:lnTo>
                    <a:pt x="8042770" y="6240767"/>
                  </a:lnTo>
                  <a:lnTo>
                    <a:pt x="7986776" y="6281090"/>
                  </a:lnTo>
                  <a:lnTo>
                    <a:pt x="7932229" y="6289065"/>
                  </a:lnTo>
                  <a:lnTo>
                    <a:pt x="7886547" y="6306312"/>
                  </a:lnTo>
                  <a:lnTo>
                    <a:pt x="7834719" y="6312332"/>
                  </a:lnTo>
                  <a:lnTo>
                    <a:pt x="7784033" y="6317526"/>
                  </a:lnTo>
                  <a:lnTo>
                    <a:pt x="7730223" y="6324981"/>
                  </a:lnTo>
                  <a:lnTo>
                    <a:pt x="7695895" y="6318402"/>
                  </a:lnTo>
                  <a:lnTo>
                    <a:pt x="7668996" y="6322123"/>
                  </a:lnTo>
                  <a:lnTo>
                    <a:pt x="7704633" y="6296457"/>
                  </a:lnTo>
                  <a:lnTo>
                    <a:pt x="7752766" y="6277445"/>
                  </a:lnTo>
                  <a:lnTo>
                    <a:pt x="7844891" y="6242405"/>
                  </a:lnTo>
                  <a:lnTo>
                    <a:pt x="7896619" y="6236462"/>
                  </a:lnTo>
                  <a:lnTo>
                    <a:pt x="7939926" y="6220917"/>
                  </a:lnTo>
                  <a:lnTo>
                    <a:pt x="7989837" y="6216281"/>
                  </a:lnTo>
                  <a:lnTo>
                    <a:pt x="8039062" y="6212129"/>
                  </a:lnTo>
                  <a:lnTo>
                    <a:pt x="8087741" y="6208369"/>
                  </a:lnTo>
                  <a:lnTo>
                    <a:pt x="8094345" y="6219279"/>
                  </a:lnTo>
                  <a:lnTo>
                    <a:pt x="8094345" y="5737860"/>
                  </a:lnTo>
                  <a:lnTo>
                    <a:pt x="8083804" y="5726061"/>
                  </a:lnTo>
                  <a:lnTo>
                    <a:pt x="8055051" y="5699811"/>
                  </a:lnTo>
                  <a:lnTo>
                    <a:pt x="8040662" y="5688330"/>
                  </a:lnTo>
                  <a:lnTo>
                    <a:pt x="8040662" y="5960580"/>
                  </a:lnTo>
                  <a:lnTo>
                    <a:pt x="8006905" y="5941873"/>
                  </a:lnTo>
                  <a:lnTo>
                    <a:pt x="8006905" y="6000534"/>
                  </a:lnTo>
                  <a:lnTo>
                    <a:pt x="8003032" y="6003328"/>
                  </a:lnTo>
                  <a:lnTo>
                    <a:pt x="7943977" y="5958090"/>
                  </a:lnTo>
                  <a:lnTo>
                    <a:pt x="7943977" y="6014555"/>
                  </a:lnTo>
                  <a:lnTo>
                    <a:pt x="7592873" y="6267386"/>
                  </a:lnTo>
                  <a:lnTo>
                    <a:pt x="7940383" y="6017133"/>
                  </a:lnTo>
                  <a:lnTo>
                    <a:pt x="7919948" y="6000559"/>
                  </a:lnTo>
                  <a:lnTo>
                    <a:pt x="7914449" y="5997079"/>
                  </a:lnTo>
                  <a:lnTo>
                    <a:pt x="7914449" y="6020168"/>
                  </a:lnTo>
                  <a:lnTo>
                    <a:pt x="7890726" y="6005944"/>
                  </a:lnTo>
                  <a:lnTo>
                    <a:pt x="7866621" y="5991999"/>
                  </a:lnTo>
                  <a:lnTo>
                    <a:pt x="7837119" y="5966295"/>
                  </a:lnTo>
                  <a:lnTo>
                    <a:pt x="7819466" y="5947715"/>
                  </a:lnTo>
                  <a:lnTo>
                    <a:pt x="7841310" y="5963272"/>
                  </a:lnTo>
                  <a:lnTo>
                    <a:pt x="7862214" y="5979528"/>
                  </a:lnTo>
                  <a:lnTo>
                    <a:pt x="7914449" y="6020168"/>
                  </a:lnTo>
                  <a:lnTo>
                    <a:pt x="7914449" y="5997079"/>
                  </a:lnTo>
                  <a:lnTo>
                    <a:pt x="7908379" y="5993231"/>
                  </a:lnTo>
                  <a:lnTo>
                    <a:pt x="7890523" y="5974791"/>
                  </a:lnTo>
                  <a:lnTo>
                    <a:pt x="7880934" y="5966053"/>
                  </a:lnTo>
                  <a:lnTo>
                    <a:pt x="7892961" y="5973038"/>
                  </a:lnTo>
                  <a:lnTo>
                    <a:pt x="7924533" y="5997257"/>
                  </a:lnTo>
                  <a:lnTo>
                    <a:pt x="7943977" y="6014555"/>
                  </a:lnTo>
                  <a:lnTo>
                    <a:pt x="7943977" y="5958090"/>
                  </a:lnTo>
                  <a:lnTo>
                    <a:pt x="7918793" y="5938786"/>
                  </a:lnTo>
                  <a:lnTo>
                    <a:pt x="7922107" y="5936399"/>
                  </a:lnTo>
                  <a:lnTo>
                    <a:pt x="7996301" y="5992520"/>
                  </a:lnTo>
                  <a:lnTo>
                    <a:pt x="8006905" y="6000534"/>
                  </a:lnTo>
                  <a:lnTo>
                    <a:pt x="8006905" y="5941873"/>
                  </a:lnTo>
                  <a:lnTo>
                    <a:pt x="8003819" y="5940158"/>
                  </a:lnTo>
                  <a:lnTo>
                    <a:pt x="7957896" y="5910631"/>
                  </a:lnTo>
                  <a:lnTo>
                    <a:pt x="7908074" y="5868251"/>
                  </a:lnTo>
                  <a:lnTo>
                    <a:pt x="7874381" y="5829909"/>
                  </a:lnTo>
                  <a:lnTo>
                    <a:pt x="7978305" y="5911583"/>
                  </a:lnTo>
                  <a:lnTo>
                    <a:pt x="8019872" y="5944247"/>
                  </a:lnTo>
                  <a:lnTo>
                    <a:pt x="8040662" y="5960580"/>
                  </a:lnTo>
                  <a:lnTo>
                    <a:pt x="8040662" y="5688330"/>
                  </a:lnTo>
                  <a:lnTo>
                    <a:pt x="8024127" y="5675134"/>
                  </a:lnTo>
                  <a:lnTo>
                    <a:pt x="8012709" y="5667197"/>
                  </a:lnTo>
                  <a:lnTo>
                    <a:pt x="8012709" y="5886805"/>
                  </a:lnTo>
                  <a:lnTo>
                    <a:pt x="7987563" y="5873610"/>
                  </a:lnTo>
                  <a:lnTo>
                    <a:pt x="7938795" y="5830481"/>
                  </a:lnTo>
                  <a:lnTo>
                    <a:pt x="7900149" y="5795708"/>
                  </a:lnTo>
                  <a:lnTo>
                    <a:pt x="7875651" y="5766397"/>
                  </a:lnTo>
                  <a:lnTo>
                    <a:pt x="7910169" y="5788495"/>
                  </a:lnTo>
                  <a:lnTo>
                    <a:pt x="7948739" y="5823318"/>
                  </a:lnTo>
                  <a:lnTo>
                    <a:pt x="7977619" y="5849480"/>
                  </a:lnTo>
                  <a:lnTo>
                    <a:pt x="7986382" y="5858802"/>
                  </a:lnTo>
                  <a:lnTo>
                    <a:pt x="8012709" y="5886805"/>
                  </a:lnTo>
                  <a:lnTo>
                    <a:pt x="8012709" y="5667197"/>
                  </a:lnTo>
                  <a:lnTo>
                    <a:pt x="7990967" y="5652059"/>
                  </a:lnTo>
                  <a:lnTo>
                    <a:pt x="7956220" y="5630126"/>
                  </a:lnTo>
                  <a:lnTo>
                    <a:pt x="7927988" y="5619153"/>
                  </a:lnTo>
                  <a:lnTo>
                    <a:pt x="7892072" y="5598071"/>
                  </a:lnTo>
                  <a:lnTo>
                    <a:pt x="7881213" y="5591543"/>
                  </a:lnTo>
                  <a:lnTo>
                    <a:pt x="7881213" y="5746737"/>
                  </a:lnTo>
                  <a:lnTo>
                    <a:pt x="7879004" y="5748337"/>
                  </a:lnTo>
                  <a:lnTo>
                    <a:pt x="7868221" y="5740451"/>
                  </a:lnTo>
                  <a:lnTo>
                    <a:pt x="7853985" y="5735053"/>
                  </a:lnTo>
                  <a:lnTo>
                    <a:pt x="7843202" y="5727179"/>
                  </a:lnTo>
                  <a:lnTo>
                    <a:pt x="7847076" y="5724385"/>
                  </a:lnTo>
                  <a:lnTo>
                    <a:pt x="7857439" y="5732564"/>
                  </a:lnTo>
                  <a:lnTo>
                    <a:pt x="7870850" y="5738558"/>
                  </a:lnTo>
                  <a:lnTo>
                    <a:pt x="7881213" y="5746737"/>
                  </a:lnTo>
                  <a:lnTo>
                    <a:pt x="7881213" y="5591543"/>
                  </a:lnTo>
                  <a:lnTo>
                    <a:pt x="7856550" y="5576697"/>
                  </a:lnTo>
                  <a:lnTo>
                    <a:pt x="7861135" y="5573395"/>
                  </a:lnTo>
                  <a:lnTo>
                    <a:pt x="7873263" y="5580316"/>
                  </a:lnTo>
                  <a:lnTo>
                    <a:pt x="7881112" y="5574665"/>
                  </a:lnTo>
                  <a:lnTo>
                    <a:pt x="7918666" y="5594566"/>
                  </a:lnTo>
                  <a:lnTo>
                    <a:pt x="7953896" y="5616156"/>
                  </a:lnTo>
                  <a:lnTo>
                    <a:pt x="7987157" y="5639155"/>
                  </a:lnTo>
                  <a:lnTo>
                    <a:pt x="8018805" y="5663311"/>
                  </a:lnTo>
                  <a:lnTo>
                    <a:pt x="8029257" y="5671439"/>
                  </a:lnTo>
                  <a:lnTo>
                    <a:pt x="8040078" y="5679300"/>
                  </a:lnTo>
                  <a:lnTo>
                    <a:pt x="8070316" y="5704471"/>
                  </a:lnTo>
                  <a:lnTo>
                    <a:pt x="8088046" y="5723001"/>
                  </a:lnTo>
                  <a:lnTo>
                    <a:pt x="8096974" y="5732221"/>
                  </a:lnTo>
                  <a:lnTo>
                    <a:pt x="8105216" y="5741936"/>
                  </a:lnTo>
                  <a:lnTo>
                    <a:pt x="8106880" y="5740743"/>
                  </a:lnTo>
                  <a:lnTo>
                    <a:pt x="8115401" y="5750255"/>
                  </a:lnTo>
                  <a:lnTo>
                    <a:pt x="8115681" y="5750052"/>
                  </a:lnTo>
                  <a:lnTo>
                    <a:pt x="8122831" y="5760555"/>
                  </a:lnTo>
                  <a:lnTo>
                    <a:pt x="8122831" y="5686996"/>
                  </a:lnTo>
                  <a:lnTo>
                    <a:pt x="8061350" y="5632678"/>
                  </a:lnTo>
                  <a:lnTo>
                    <a:pt x="8019008" y="5600560"/>
                  </a:lnTo>
                  <a:lnTo>
                    <a:pt x="7974076" y="5570321"/>
                  </a:lnTo>
                  <a:lnTo>
                    <a:pt x="7948079" y="5557736"/>
                  </a:lnTo>
                  <a:lnTo>
                    <a:pt x="7913243" y="5535879"/>
                  </a:lnTo>
                  <a:lnTo>
                    <a:pt x="7884007" y="5525630"/>
                  </a:lnTo>
                  <a:lnTo>
                    <a:pt x="7852562" y="5516969"/>
                  </a:lnTo>
                  <a:lnTo>
                    <a:pt x="7827658" y="5519255"/>
                  </a:lnTo>
                  <a:lnTo>
                    <a:pt x="7793202" y="5512765"/>
                  </a:lnTo>
                  <a:lnTo>
                    <a:pt x="7748219" y="5545150"/>
                  </a:lnTo>
                  <a:lnTo>
                    <a:pt x="7734821" y="5570461"/>
                  </a:lnTo>
                  <a:lnTo>
                    <a:pt x="7714882" y="5584812"/>
                  </a:lnTo>
                  <a:lnTo>
                    <a:pt x="7711033" y="5618886"/>
                  </a:lnTo>
                  <a:lnTo>
                    <a:pt x="7701356" y="5641505"/>
                  </a:lnTo>
                  <a:lnTo>
                    <a:pt x="7694320" y="5662219"/>
                  </a:lnTo>
                  <a:lnTo>
                    <a:pt x="7696441" y="5692000"/>
                  </a:lnTo>
                  <a:lnTo>
                    <a:pt x="7699642" y="5720994"/>
                  </a:lnTo>
                  <a:lnTo>
                    <a:pt x="7695870" y="5739358"/>
                  </a:lnTo>
                  <a:lnTo>
                    <a:pt x="7707376" y="5793676"/>
                  </a:lnTo>
                  <a:lnTo>
                    <a:pt x="7717383" y="5833415"/>
                  </a:lnTo>
                  <a:lnTo>
                    <a:pt x="7733360" y="5868873"/>
                  </a:lnTo>
                  <a:lnTo>
                    <a:pt x="7762735" y="5910313"/>
                  </a:lnTo>
                  <a:lnTo>
                    <a:pt x="7788402" y="5938774"/>
                  </a:lnTo>
                  <a:lnTo>
                    <a:pt x="7806830" y="5956808"/>
                  </a:lnTo>
                  <a:lnTo>
                    <a:pt x="7816037" y="5965825"/>
                  </a:lnTo>
                  <a:lnTo>
                    <a:pt x="7845234" y="5991758"/>
                  </a:lnTo>
                  <a:lnTo>
                    <a:pt x="7875562" y="6016866"/>
                  </a:lnTo>
                  <a:lnTo>
                    <a:pt x="7877492" y="6015469"/>
                  </a:lnTo>
                  <a:lnTo>
                    <a:pt x="7886293" y="6024791"/>
                  </a:lnTo>
                  <a:lnTo>
                    <a:pt x="7866189" y="6023610"/>
                  </a:lnTo>
                  <a:lnTo>
                    <a:pt x="7854074" y="6032335"/>
                  </a:lnTo>
                  <a:lnTo>
                    <a:pt x="7834846" y="6030531"/>
                  </a:lnTo>
                  <a:lnTo>
                    <a:pt x="7823098" y="6039002"/>
                  </a:lnTo>
                  <a:lnTo>
                    <a:pt x="7731569" y="6073597"/>
                  </a:lnTo>
                  <a:lnTo>
                    <a:pt x="7692949" y="6101423"/>
                  </a:lnTo>
                  <a:lnTo>
                    <a:pt x="7646708" y="6119063"/>
                  </a:lnTo>
                  <a:lnTo>
                    <a:pt x="7607706" y="6147155"/>
                  </a:lnTo>
                  <a:lnTo>
                    <a:pt x="7575944" y="6185674"/>
                  </a:lnTo>
                  <a:lnTo>
                    <a:pt x="7536586" y="6214021"/>
                  </a:lnTo>
                  <a:lnTo>
                    <a:pt x="7510742" y="6248273"/>
                  </a:lnTo>
                  <a:lnTo>
                    <a:pt x="7486764" y="6281191"/>
                  </a:lnTo>
                  <a:lnTo>
                    <a:pt x="7472693" y="6322631"/>
                  </a:lnTo>
                  <a:lnTo>
                    <a:pt x="7467206" y="6342227"/>
                  </a:lnTo>
                  <a:lnTo>
                    <a:pt x="7461732" y="6361824"/>
                  </a:lnTo>
                  <a:lnTo>
                    <a:pt x="7459523" y="6363411"/>
                  </a:lnTo>
                  <a:lnTo>
                    <a:pt x="7463066" y="6376505"/>
                  </a:lnTo>
                  <a:lnTo>
                    <a:pt x="7456576" y="6381178"/>
                  </a:lnTo>
                  <a:lnTo>
                    <a:pt x="7460539" y="6393980"/>
                  </a:lnTo>
                  <a:lnTo>
                    <a:pt x="7454392" y="6414059"/>
                  </a:lnTo>
                  <a:lnTo>
                    <a:pt x="7454379" y="6429718"/>
                  </a:lnTo>
                  <a:lnTo>
                    <a:pt x="7457491" y="6443129"/>
                  </a:lnTo>
                  <a:lnTo>
                    <a:pt x="7471956" y="6464020"/>
                  </a:lnTo>
                  <a:lnTo>
                    <a:pt x="7482306" y="6472199"/>
                  </a:lnTo>
                  <a:lnTo>
                    <a:pt x="7502398" y="6489039"/>
                  </a:lnTo>
                  <a:lnTo>
                    <a:pt x="7553706" y="6499047"/>
                  </a:lnTo>
                  <a:lnTo>
                    <a:pt x="7610602" y="6505029"/>
                  </a:lnTo>
                  <a:lnTo>
                    <a:pt x="7638974" y="6500241"/>
                  </a:lnTo>
                  <a:lnTo>
                    <a:pt x="7725677" y="6484760"/>
                  </a:lnTo>
                  <a:lnTo>
                    <a:pt x="7768615" y="6469481"/>
                  </a:lnTo>
                  <a:lnTo>
                    <a:pt x="7819555" y="6464097"/>
                  </a:lnTo>
                  <a:lnTo>
                    <a:pt x="8000098" y="6396698"/>
                  </a:lnTo>
                  <a:lnTo>
                    <a:pt x="8034642" y="6371818"/>
                  </a:lnTo>
                  <a:lnTo>
                    <a:pt x="8054226" y="6373368"/>
                  </a:lnTo>
                  <a:lnTo>
                    <a:pt x="8049247" y="6376949"/>
                  </a:lnTo>
                  <a:lnTo>
                    <a:pt x="8034414" y="6418935"/>
                  </a:lnTo>
                  <a:lnTo>
                    <a:pt x="8012163" y="6450609"/>
                  </a:lnTo>
                  <a:lnTo>
                    <a:pt x="7982915" y="6534264"/>
                  </a:lnTo>
                  <a:lnTo>
                    <a:pt x="7972374" y="6557505"/>
                  </a:lnTo>
                  <a:lnTo>
                    <a:pt x="7961846" y="6580746"/>
                  </a:lnTo>
                  <a:lnTo>
                    <a:pt x="7950721" y="6635699"/>
                  </a:lnTo>
                  <a:lnTo>
                    <a:pt x="7941792" y="6689090"/>
                  </a:lnTo>
                  <a:lnTo>
                    <a:pt x="7934668" y="6741173"/>
                  </a:lnTo>
                  <a:lnTo>
                    <a:pt x="7937182" y="6770649"/>
                  </a:lnTo>
                  <a:lnTo>
                    <a:pt x="7934642" y="6788124"/>
                  </a:lnTo>
                  <a:lnTo>
                    <a:pt x="7951787" y="6838378"/>
                  </a:lnTo>
                  <a:lnTo>
                    <a:pt x="7974673" y="6868858"/>
                  </a:lnTo>
                  <a:lnTo>
                    <a:pt x="8022145" y="6881622"/>
                  </a:lnTo>
                  <a:lnTo>
                    <a:pt x="8058163" y="6886981"/>
                  </a:lnTo>
                  <a:lnTo>
                    <a:pt x="8069478" y="6878841"/>
                  </a:lnTo>
                  <a:lnTo>
                    <a:pt x="8120634" y="6873291"/>
                  </a:lnTo>
                  <a:lnTo>
                    <a:pt x="8209013" y="6840956"/>
                  </a:lnTo>
                  <a:lnTo>
                    <a:pt x="8321307" y="6760096"/>
                  </a:lnTo>
                  <a:lnTo>
                    <a:pt x="8382508" y="6684721"/>
                  </a:lnTo>
                  <a:lnTo>
                    <a:pt x="8408937" y="6650037"/>
                  </a:lnTo>
                  <a:lnTo>
                    <a:pt x="8426450" y="6606133"/>
                  </a:lnTo>
                  <a:lnTo>
                    <a:pt x="8442185" y="6563500"/>
                  </a:lnTo>
                  <a:lnTo>
                    <a:pt x="8455850" y="6522352"/>
                  </a:lnTo>
                  <a:lnTo>
                    <a:pt x="8459737" y="6472606"/>
                  </a:lnTo>
                  <a:lnTo>
                    <a:pt x="8462150" y="6455219"/>
                  </a:lnTo>
                  <a:lnTo>
                    <a:pt x="8464105" y="6438163"/>
                  </a:lnTo>
                  <a:lnTo>
                    <a:pt x="8465845" y="6421260"/>
                  </a:lnTo>
                  <a:lnTo>
                    <a:pt x="8460219" y="6394005"/>
                  </a:lnTo>
                  <a:lnTo>
                    <a:pt x="8491639" y="6402679"/>
                  </a:lnTo>
                  <a:lnTo>
                    <a:pt x="8492007" y="6402413"/>
                  </a:lnTo>
                  <a:lnTo>
                    <a:pt x="8501621" y="6411150"/>
                  </a:lnTo>
                  <a:lnTo>
                    <a:pt x="8512162" y="6419202"/>
                  </a:lnTo>
                  <a:lnTo>
                    <a:pt x="8522589" y="6411696"/>
                  </a:lnTo>
                  <a:lnTo>
                    <a:pt x="8534248" y="6418948"/>
                  </a:lnTo>
                  <a:lnTo>
                    <a:pt x="8536470" y="6417348"/>
                  </a:lnTo>
                  <a:lnTo>
                    <a:pt x="8545093" y="6426784"/>
                  </a:lnTo>
                  <a:lnTo>
                    <a:pt x="8548408" y="6424396"/>
                  </a:lnTo>
                  <a:lnTo>
                    <a:pt x="8560067" y="6431648"/>
                  </a:lnTo>
                  <a:lnTo>
                    <a:pt x="8571471" y="6439090"/>
                  </a:lnTo>
                  <a:lnTo>
                    <a:pt x="8575764" y="6436004"/>
                  </a:lnTo>
                  <a:lnTo>
                    <a:pt x="8588362" y="6442583"/>
                  </a:lnTo>
                  <a:lnTo>
                    <a:pt x="8622284" y="6449454"/>
                  </a:lnTo>
                  <a:lnTo>
                    <a:pt x="8650770" y="6444589"/>
                  </a:lnTo>
                  <a:lnTo>
                    <a:pt x="8681009" y="6438468"/>
                  </a:lnTo>
                  <a:lnTo>
                    <a:pt x="8712797" y="6431229"/>
                  </a:lnTo>
                  <a:lnTo>
                    <a:pt x="8749182" y="6420675"/>
                  </a:lnTo>
                  <a:lnTo>
                    <a:pt x="8778430" y="6399619"/>
                  </a:lnTo>
                  <a:lnTo>
                    <a:pt x="8815349" y="6388671"/>
                  </a:lnTo>
                  <a:lnTo>
                    <a:pt x="8837663" y="6356972"/>
                  </a:lnTo>
                  <a:lnTo>
                    <a:pt x="8863965" y="6338024"/>
                  </a:lnTo>
                  <a:lnTo>
                    <a:pt x="8868372" y="6319190"/>
                  </a:lnTo>
                  <a:lnTo>
                    <a:pt x="8871471" y="6301321"/>
                  </a:lnTo>
                  <a:lnTo>
                    <a:pt x="8872969" y="62689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5420" y="1591862"/>
              <a:ext cx="8073878" cy="385762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9780727" y="502844"/>
            <a:ext cx="1257300" cy="1358900"/>
            <a:chOff x="9780727" y="502844"/>
            <a:chExt cx="1257300" cy="1358900"/>
          </a:xfrm>
        </p:grpSpPr>
        <p:sp>
          <p:nvSpPr>
            <p:cNvPr id="7" name="object 7"/>
            <p:cNvSpPr/>
            <p:nvPr/>
          </p:nvSpPr>
          <p:spPr>
            <a:xfrm>
              <a:off x="9780727" y="502844"/>
              <a:ext cx="1161415" cy="1358900"/>
            </a:xfrm>
            <a:custGeom>
              <a:avLst/>
              <a:gdLst/>
              <a:ahLst/>
              <a:cxnLst/>
              <a:rect l="l" t="t" r="r" b="b"/>
              <a:pathLst>
                <a:path w="1161415" h="1358900">
                  <a:moveTo>
                    <a:pt x="284023" y="469900"/>
                  </a:moveTo>
                  <a:lnTo>
                    <a:pt x="274688" y="469900"/>
                  </a:lnTo>
                  <a:lnTo>
                    <a:pt x="243061" y="457200"/>
                  </a:lnTo>
                  <a:lnTo>
                    <a:pt x="222655" y="431800"/>
                  </a:lnTo>
                  <a:lnTo>
                    <a:pt x="212317" y="406400"/>
                  </a:lnTo>
                  <a:lnTo>
                    <a:pt x="210893" y="368300"/>
                  </a:lnTo>
                  <a:lnTo>
                    <a:pt x="216578" y="330200"/>
                  </a:lnTo>
                  <a:lnTo>
                    <a:pt x="226160" y="292100"/>
                  </a:lnTo>
                  <a:lnTo>
                    <a:pt x="239907" y="241300"/>
                  </a:lnTo>
                  <a:lnTo>
                    <a:pt x="258086" y="203200"/>
                  </a:lnTo>
                  <a:lnTo>
                    <a:pt x="283516" y="165100"/>
                  </a:lnTo>
                  <a:lnTo>
                    <a:pt x="313372" y="127000"/>
                  </a:lnTo>
                  <a:lnTo>
                    <a:pt x="347156" y="101600"/>
                  </a:lnTo>
                  <a:lnTo>
                    <a:pt x="384368" y="63500"/>
                  </a:lnTo>
                  <a:lnTo>
                    <a:pt x="424509" y="50800"/>
                  </a:lnTo>
                  <a:lnTo>
                    <a:pt x="467078" y="25400"/>
                  </a:lnTo>
                  <a:lnTo>
                    <a:pt x="557505" y="0"/>
                  </a:lnTo>
                  <a:lnTo>
                    <a:pt x="745520" y="0"/>
                  </a:lnTo>
                  <a:lnTo>
                    <a:pt x="791102" y="12700"/>
                  </a:lnTo>
                  <a:lnTo>
                    <a:pt x="839386" y="38100"/>
                  </a:lnTo>
                  <a:lnTo>
                    <a:pt x="619851" y="38100"/>
                  </a:lnTo>
                  <a:lnTo>
                    <a:pt x="572524" y="50800"/>
                  </a:lnTo>
                  <a:lnTo>
                    <a:pt x="525816" y="50800"/>
                  </a:lnTo>
                  <a:lnTo>
                    <a:pt x="480426" y="76200"/>
                  </a:lnTo>
                  <a:lnTo>
                    <a:pt x="437219" y="88900"/>
                  </a:lnTo>
                  <a:lnTo>
                    <a:pt x="397063" y="114300"/>
                  </a:lnTo>
                  <a:lnTo>
                    <a:pt x="360824" y="152400"/>
                  </a:lnTo>
                  <a:lnTo>
                    <a:pt x="329369" y="190500"/>
                  </a:lnTo>
                  <a:lnTo>
                    <a:pt x="307634" y="215900"/>
                  </a:lnTo>
                  <a:lnTo>
                    <a:pt x="289766" y="254000"/>
                  </a:lnTo>
                  <a:lnTo>
                    <a:pt x="275818" y="292100"/>
                  </a:lnTo>
                  <a:lnTo>
                    <a:pt x="265842" y="330200"/>
                  </a:lnTo>
                  <a:lnTo>
                    <a:pt x="261641" y="342900"/>
                  </a:lnTo>
                  <a:lnTo>
                    <a:pt x="258172" y="368300"/>
                  </a:lnTo>
                  <a:lnTo>
                    <a:pt x="257941" y="388502"/>
                  </a:lnTo>
                  <a:lnTo>
                    <a:pt x="253735" y="406400"/>
                  </a:lnTo>
                  <a:lnTo>
                    <a:pt x="250562" y="444500"/>
                  </a:lnTo>
                  <a:lnTo>
                    <a:pt x="298820" y="444500"/>
                  </a:lnTo>
                  <a:lnTo>
                    <a:pt x="296842" y="457200"/>
                  </a:lnTo>
                  <a:lnTo>
                    <a:pt x="291660" y="457200"/>
                  </a:lnTo>
                  <a:lnTo>
                    <a:pt x="284023" y="469900"/>
                  </a:lnTo>
                  <a:close/>
                </a:path>
                <a:path w="1161415" h="1358900">
                  <a:moveTo>
                    <a:pt x="451445" y="1130300"/>
                  </a:moveTo>
                  <a:lnTo>
                    <a:pt x="439254" y="1130300"/>
                  </a:lnTo>
                  <a:lnTo>
                    <a:pt x="421757" y="1117600"/>
                  </a:lnTo>
                  <a:lnTo>
                    <a:pt x="415924" y="1104900"/>
                  </a:lnTo>
                  <a:lnTo>
                    <a:pt x="416399" y="1103866"/>
                  </a:lnTo>
                  <a:lnTo>
                    <a:pt x="427094" y="1092200"/>
                  </a:lnTo>
                  <a:lnTo>
                    <a:pt x="512505" y="1041400"/>
                  </a:lnTo>
                  <a:lnTo>
                    <a:pt x="595421" y="990600"/>
                  </a:lnTo>
                  <a:lnTo>
                    <a:pt x="635914" y="952500"/>
                  </a:lnTo>
                  <a:lnTo>
                    <a:pt x="675749" y="927100"/>
                  </a:lnTo>
                  <a:lnTo>
                    <a:pt x="750763" y="876300"/>
                  </a:lnTo>
                  <a:lnTo>
                    <a:pt x="787447" y="838200"/>
                  </a:lnTo>
                  <a:lnTo>
                    <a:pt x="823324" y="812800"/>
                  </a:lnTo>
                  <a:lnTo>
                    <a:pt x="858201" y="774700"/>
                  </a:lnTo>
                  <a:lnTo>
                    <a:pt x="891883" y="749300"/>
                  </a:lnTo>
                  <a:lnTo>
                    <a:pt x="908386" y="723900"/>
                  </a:lnTo>
                  <a:lnTo>
                    <a:pt x="923689" y="711200"/>
                  </a:lnTo>
                  <a:lnTo>
                    <a:pt x="938087" y="685800"/>
                  </a:lnTo>
                  <a:lnTo>
                    <a:pt x="951875" y="660400"/>
                  </a:lnTo>
                  <a:lnTo>
                    <a:pt x="967531" y="647700"/>
                  </a:lnTo>
                  <a:lnTo>
                    <a:pt x="995899" y="596900"/>
                  </a:lnTo>
                  <a:lnTo>
                    <a:pt x="1023140" y="520700"/>
                  </a:lnTo>
                  <a:lnTo>
                    <a:pt x="1032850" y="482600"/>
                  </a:lnTo>
                  <a:lnTo>
                    <a:pt x="1037165" y="431800"/>
                  </a:lnTo>
                  <a:lnTo>
                    <a:pt x="1036112" y="393700"/>
                  </a:lnTo>
                  <a:lnTo>
                    <a:pt x="1029721" y="342900"/>
                  </a:lnTo>
                  <a:lnTo>
                    <a:pt x="1015663" y="292100"/>
                  </a:lnTo>
                  <a:lnTo>
                    <a:pt x="995187" y="241300"/>
                  </a:lnTo>
                  <a:lnTo>
                    <a:pt x="968418" y="203200"/>
                  </a:lnTo>
                  <a:lnTo>
                    <a:pt x="935477" y="165100"/>
                  </a:lnTo>
                  <a:lnTo>
                    <a:pt x="896489" y="127000"/>
                  </a:lnTo>
                  <a:lnTo>
                    <a:pt x="851577" y="88900"/>
                  </a:lnTo>
                  <a:lnTo>
                    <a:pt x="808338" y="76200"/>
                  </a:lnTo>
                  <a:lnTo>
                    <a:pt x="762810" y="63500"/>
                  </a:lnTo>
                  <a:lnTo>
                    <a:pt x="667831" y="38100"/>
                  </a:lnTo>
                  <a:lnTo>
                    <a:pt x="839386" y="38100"/>
                  </a:lnTo>
                  <a:lnTo>
                    <a:pt x="885197" y="63500"/>
                  </a:lnTo>
                  <a:lnTo>
                    <a:pt x="927814" y="88900"/>
                  </a:lnTo>
                  <a:lnTo>
                    <a:pt x="966518" y="127000"/>
                  </a:lnTo>
                  <a:lnTo>
                    <a:pt x="1000587" y="165100"/>
                  </a:lnTo>
                  <a:lnTo>
                    <a:pt x="1029303" y="203200"/>
                  </a:lnTo>
                  <a:lnTo>
                    <a:pt x="1051048" y="241300"/>
                  </a:lnTo>
                  <a:lnTo>
                    <a:pt x="1067396" y="292100"/>
                  </a:lnTo>
                  <a:lnTo>
                    <a:pt x="1078389" y="342900"/>
                  </a:lnTo>
                  <a:lnTo>
                    <a:pt x="1084071" y="393700"/>
                  </a:lnTo>
                  <a:lnTo>
                    <a:pt x="1084482" y="431800"/>
                  </a:lnTo>
                  <a:lnTo>
                    <a:pt x="1079668" y="482600"/>
                  </a:lnTo>
                  <a:lnTo>
                    <a:pt x="1069669" y="533400"/>
                  </a:lnTo>
                  <a:lnTo>
                    <a:pt x="1054528" y="584200"/>
                  </a:lnTo>
                  <a:lnTo>
                    <a:pt x="1034289" y="622300"/>
                  </a:lnTo>
                  <a:lnTo>
                    <a:pt x="1004514" y="673100"/>
                  </a:lnTo>
                  <a:lnTo>
                    <a:pt x="970951" y="723900"/>
                  </a:lnTo>
                  <a:lnTo>
                    <a:pt x="948542" y="749300"/>
                  </a:lnTo>
                  <a:lnTo>
                    <a:pt x="936676" y="774700"/>
                  </a:lnTo>
                  <a:lnTo>
                    <a:pt x="923890" y="787400"/>
                  </a:lnTo>
                  <a:lnTo>
                    <a:pt x="905652" y="800100"/>
                  </a:lnTo>
                  <a:lnTo>
                    <a:pt x="887038" y="812800"/>
                  </a:lnTo>
                  <a:lnTo>
                    <a:pt x="868128" y="838200"/>
                  </a:lnTo>
                  <a:lnTo>
                    <a:pt x="849004" y="850900"/>
                  </a:lnTo>
                  <a:lnTo>
                    <a:pt x="812129" y="889000"/>
                  </a:lnTo>
                  <a:lnTo>
                    <a:pt x="774584" y="914400"/>
                  </a:lnTo>
                  <a:lnTo>
                    <a:pt x="736381" y="939800"/>
                  </a:lnTo>
                  <a:lnTo>
                    <a:pt x="697529" y="977900"/>
                  </a:lnTo>
                  <a:lnTo>
                    <a:pt x="658041" y="1003300"/>
                  </a:lnTo>
                  <a:lnTo>
                    <a:pt x="577200" y="1054100"/>
                  </a:lnTo>
                  <a:lnTo>
                    <a:pt x="493948" y="1104900"/>
                  </a:lnTo>
                  <a:lnTo>
                    <a:pt x="451445" y="1130300"/>
                  </a:lnTo>
                  <a:close/>
                </a:path>
                <a:path w="1161415" h="1358900">
                  <a:moveTo>
                    <a:pt x="298820" y="444500"/>
                  </a:moveTo>
                  <a:lnTo>
                    <a:pt x="250562" y="444500"/>
                  </a:lnTo>
                  <a:lnTo>
                    <a:pt x="274688" y="419100"/>
                  </a:lnTo>
                  <a:lnTo>
                    <a:pt x="265816" y="419100"/>
                  </a:lnTo>
                  <a:lnTo>
                    <a:pt x="263217" y="406400"/>
                  </a:lnTo>
                  <a:lnTo>
                    <a:pt x="257882" y="393700"/>
                  </a:lnTo>
                  <a:lnTo>
                    <a:pt x="257941" y="388502"/>
                  </a:lnTo>
                  <a:lnTo>
                    <a:pt x="277761" y="342900"/>
                  </a:lnTo>
                  <a:lnTo>
                    <a:pt x="323438" y="292100"/>
                  </a:lnTo>
                  <a:lnTo>
                    <a:pt x="380079" y="254000"/>
                  </a:lnTo>
                  <a:lnTo>
                    <a:pt x="460962" y="228600"/>
                  </a:lnTo>
                  <a:lnTo>
                    <a:pt x="512729" y="228600"/>
                  </a:lnTo>
                  <a:lnTo>
                    <a:pt x="564051" y="241300"/>
                  </a:lnTo>
                  <a:lnTo>
                    <a:pt x="612669" y="254000"/>
                  </a:lnTo>
                  <a:lnTo>
                    <a:pt x="656320" y="279400"/>
                  </a:lnTo>
                  <a:lnTo>
                    <a:pt x="449797" y="279400"/>
                  </a:lnTo>
                  <a:lnTo>
                    <a:pt x="404384" y="304800"/>
                  </a:lnTo>
                  <a:lnTo>
                    <a:pt x="361301" y="317500"/>
                  </a:lnTo>
                  <a:lnTo>
                    <a:pt x="328154" y="355600"/>
                  </a:lnTo>
                  <a:lnTo>
                    <a:pt x="306729" y="393700"/>
                  </a:lnTo>
                  <a:lnTo>
                    <a:pt x="298820" y="444500"/>
                  </a:lnTo>
                  <a:close/>
                </a:path>
                <a:path w="1161415" h="1358900">
                  <a:moveTo>
                    <a:pt x="1100212" y="1333500"/>
                  </a:moveTo>
                  <a:lnTo>
                    <a:pt x="8972" y="1333500"/>
                  </a:lnTo>
                  <a:lnTo>
                    <a:pt x="2965" y="1320800"/>
                  </a:lnTo>
                  <a:lnTo>
                    <a:pt x="0" y="1308100"/>
                  </a:lnTo>
                  <a:lnTo>
                    <a:pt x="624" y="1308100"/>
                  </a:lnTo>
                  <a:lnTo>
                    <a:pt x="17852" y="1257300"/>
                  </a:lnTo>
                  <a:lnTo>
                    <a:pt x="40522" y="1206500"/>
                  </a:lnTo>
                  <a:lnTo>
                    <a:pt x="67919" y="1168400"/>
                  </a:lnTo>
                  <a:lnTo>
                    <a:pt x="99329" y="1130300"/>
                  </a:lnTo>
                  <a:lnTo>
                    <a:pt x="134039" y="1092200"/>
                  </a:lnTo>
                  <a:lnTo>
                    <a:pt x="171336" y="1054100"/>
                  </a:lnTo>
                  <a:lnTo>
                    <a:pt x="210504" y="1028700"/>
                  </a:lnTo>
                  <a:lnTo>
                    <a:pt x="251116" y="990600"/>
                  </a:lnTo>
                  <a:lnTo>
                    <a:pt x="376672" y="914400"/>
                  </a:lnTo>
                  <a:lnTo>
                    <a:pt x="418742" y="876300"/>
                  </a:lnTo>
                  <a:lnTo>
                    <a:pt x="460410" y="850900"/>
                  </a:lnTo>
                  <a:lnTo>
                    <a:pt x="501369" y="825500"/>
                  </a:lnTo>
                  <a:lnTo>
                    <a:pt x="541117" y="787400"/>
                  </a:lnTo>
                  <a:lnTo>
                    <a:pt x="579434" y="762000"/>
                  </a:lnTo>
                  <a:lnTo>
                    <a:pt x="614788" y="723900"/>
                  </a:lnTo>
                  <a:lnTo>
                    <a:pt x="645647" y="685800"/>
                  </a:lnTo>
                  <a:lnTo>
                    <a:pt x="670477" y="635000"/>
                  </a:lnTo>
                  <a:lnTo>
                    <a:pt x="687748" y="584200"/>
                  </a:lnTo>
                  <a:lnTo>
                    <a:pt x="695512" y="546100"/>
                  </a:lnTo>
                  <a:lnTo>
                    <a:pt x="697193" y="508000"/>
                  </a:lnTo>
                  <a:lnTo>
                    <a:pt x="693235" y="457200"/>
                  </a:lnTo>
                  <a:lnTo>
                    <a:pt x="684081" y="419100"/>
                  </a:lnTo>
                  <a:lnTo>
                    <a:pt x="670682" y="381000"/>
                  </a:lnTo>
                  <a:lnTo>
                    <a:pt x="651318" y="342900"/>
                  </a:lnTo>
                  <a:lnTo>
                    <a:pt x="591438" y="292100"/>
                  </a:lnTo>
                  <a:lnTo>
                    <a:pt x="545881" y="279400"/>
                  </a:lnTo>
                  <a:lnTo>
                    <a:pt x="656320" y="279400"/>
                  </a:lnTo>
                  <a:lnTo>
                    <a:pt x="686999" y="317500"/>
                  </a:lnTo>
                  <a:lnTo>
                    <a:pt x="710289" y="342900"/>
                  </a:lnTo>
                  <a:lnTo>
                    <a:pt x="726860" y="393700"/>
                  </a:lnTo>
                  <a:lnTo>
                    <a:pt x="737382" y="431800"/>
                  </a:lnTo>
                  <a:lnTo>
                    <a:pt x="743456" y="482600"/>
                  </a:lnTo>
                  <a:lnTo>
                    <a:pt x="745054" y="520700"/>
                  </a:lnTo>
                  <a:lnTo>
                    <a:pt x="741200" y="571500"/>
                  </a:lnTo>
                  <a:lnTo>
                    <a:pt x="730917" y="609600"/>
                  </a:lnTo>
                  <a:lnTo>
                    <a:pt x="710571" y="660400"/>
                  </a:lnTo>
                  <a:lnTo>
                    <a:pt x="683436" y="711200"/>
                  </a:lnTo>
                  <a:lnTo>
                    <a:pt x="650719" y="749300"/>
                  </a:lnTo>
                  <a:lnTo>
                    <a:pt x="613624" y="787400"/>
                  </a:lnTo>
                  <a:lnTo>
                    <a:pt x="573358" y="825500"/>
                  </a:lnTo>
                  <a:lnTo>
                    <a:pt x="531124" y="863600"/>
                  </a:lnTo>
                  <a:lnTo>
                    <a:pt x="490843" y="889000"/>
                  </a:lnTo>
                  <a:lnTo>
                    <a:pt x="408309" y="939800"/>
                  </a:lnTo>
                  <a:lnTo>
                    <a:pt x="366717" y="977900"/>
                  </a:lnTo>
                  <a:lnTo>
                    <a:pt x="284540" y="1028700"/>
                  </a:lnTo>
                  <a:lnTo>
                    <a:pt x="244618" y="1054100"/>
                  </a:lnTo>
                  <a:lnTo>
                    <a:pt x="208162" y="1092200"/>
                  </a:lnTo>
                  <a:lnTo>
                    <a:pt x="173197" y="1117600"/>
                  </a:lnTo>
                  <a:lnTo>
                    <a:pt x="140477" y="1155700"/>
                  </a:lnTo>
                  <a:lnTo>
                    <a:pt x="110757" y="1193800"/>
                  </a:lnTo>
                  <a:lnTo>
                    <a:pt x="84793" y="1231900"/>
                  </a:lnTo>
                  <a:lnTo>
                    <a:pt x="63340" y="1270000"/>
                  </a:lnTo>
                  <a:lnTo>
                    <a:pt x="59293" y="1282700"/>
                  </a:lnTo>
                  <a:lnTo>
                    <a:pt x="30301" y="1282700"/>
                  </a:lnTo>
                  <a:lnTo>
                    <a:pt x="47154" y="1320800"/>
                  </a:lnTo>
                  <a:lnTo>
                    <a:pt x="1118514" y="1320800"/>
                  </a:lnTo>
                  <a:lnTo>
                    <a:pt x="1100212" y="1333500"/>
                  </a:lnTo>
                  <a:close/>
                </a:path>
                <a:path w="1161415" h="1358900">
                  <a:moveTo>
                    <a:pt x="250562" y="444500"/>
                  </a:moveTo>
                  <a:lnTo>
                    <a:pt x="253735" y="406400"/>
                  </a:lnTo>
                  <a:lnTo>
                    <a:pt x="257941" y="388502"/>
                  </a:lnTo>
                  <a:lnTo>
                    <a:pt x="257882" y="393700"/>
                  </a:lnTo>
                  <a:lnTo>
                    <a:pt x="263217" y="406400"/>
                  </a:lnTo>
                  <a:lnTo>
                    <a:pt x="265816" y="419100"/>
                  </a:lnTo>
                  <a:lnTo>
                    <a:pt x="274688" y="419100"/>
                  </a:lnTo>
                  <a:lnTo>
                    <a:pt x="250562" y="444500"/>
                  </a:lnTo>
                  <a:close/>
                </a:path>
                <a:path w="1161415" h="1358900">
                  <a:moveTo>
                    <a:pt x="591241" y="1130300"/>
                  </a:moveTo>
                  <a:lnTo>
                    <a:pt x="451445" y="1130300"/>
                  </a:lnTo>
                  <a:lnTo>
                    <a:pt x="535870" y="1079500"/>
                  </a:lnTo>
                  <a:lnTo>
                    <a:pt x="641328" y="1079500"/>
                  </a:lnTo>
                  <a:lnTo>
                    <a:pt x="691632" y="1066800"/>
                  </a:lnTo>
                  <a:lnTo>
                    <a:pt x="741757" y="1066800"/>
                  </a:lnTo>
                  <a:lnTo>
                    <a:pt x="999837" y="1003300"/>
                  </a:lnTo>
                  <a:lnTo>
                    <a:pt x="1037964" y="990600"/>
                  </a:lnTo>
                  <a:lnTo>
                    <a:pt x="1078937" y="990600"/>
                  </a:lnTo>
                  <a:lnTo>
                    <a:pt x="1114121" y="1003300"/>
                  </a:lnTo>
                  <a:lnTo>
                    <a:pt x="1134877" y="1028700"/>
                  </a:lnTo>
                  <a:lnTo>
                    <a:pt x="1068200" y="1028700"/>
                  </a:lnTo>
                  <a:lnTo>
                    <a:pt x="1046114" y="1041400"/>
                  </a:lnTo>
                  <a:lnTo>
                    <a:pt x="1023817" y="1041400"/>
                  </a:lnTo>
                  <a:lnTo>
                    <a:pt x="1004920" y="1054100"/>
                  </a:lnTo>
                  <a:lnTo>
                    <a:pt x="795714" y="1104900"/>
                  </a:lnTo>
                  <a:lnTo>
                    <a:pt x="742529" y="1104900"/>
                  </a:lnTo>
                  <a:lnTo>
                    <a:pt x="692188" y="1117600"/>
                  </a:lnTo>
                  <a:lnTo>
                    <a:pt x="641756" y="1117600"/>
                  </a:lnTo>
                  <a:lnTo>
                    <a:pt x="591241" y="1130300"/>
                  </a:lnTo>
                  <a:close/>
                </a:path>
                <a:path w="1161415" h="1358900">
                  <a:moveTo>
                    <a:pt x="1086464" y="1041400"/>
                  </a:moveTo>
                  <a:lnTo>
                    <a:pt x="1068200" y="1028700"/>
                  </a:lnTo>
                  <a:lnTo>
                    <a:pt x="1082829" y="1028700"/>
                  </a:lnTo>
                  <a:lnTo>
                    <a:pt x="1086464" y="1041400"/>
                  </a:lnTo>
                  <a:close/>
                </a:path>
                <a:path w="1161415" h="1358900">
                  <a:moveTo>
                    <a:pt x="1086689" y="1041400"/>
                  </a:moveTo>
                  <a:lnTo>
                    <a:pt x="1086464" y="1041400"/>
                  </a:lnTo>
                  <a:lnTo>
                    <a:pt x="1082829" y="1028700"/>
                  </a:lnTo>
                  <a:lnTo>
                    <a:pt x="1086689" y="1041400"/>
                  </a:lnTo>
                  <a:close/>
                </a:path>
                <a:path w="1161415" h="1358900">
                  <a:moveTo>
                    <a:pt x="1086689" y="1041400"/>
                  </a:moveTo>
                  <a:lnTo>
                    <a:pt x="1082829" y="1028700"/>
                  </a:lnTo>
                  <a:lnTo>
                    <a:pt x="1086442" y="1028700"/>
                  </a:lnTo>
                  <a:lnTo>
                    <a:pt x="1086689" y="1041400"/>
                  </a:lnTo>
                  <a:close/>
                </a:path>
                <a:path w="1161415" h="1358900">
                  <a:moveTo>
                    <a:pt x="1088061" y="1041400"/>
                  </a:moveTo>
                  <a:lnTo>
                    <a:pt x="1086689" y="1041400"/>
                  </a:lnTo>
                  <a:lnTo>
                    <a:pt x="1086442" y="1028700"/>
                  </a:lnTo>
                  <a:lnTo>
                    <a:pt x="1088061" y="1041400"/>
                  </a:lnTo>
                  <a:close/>
                </a:path>
                <a:path w="1161415" h="1358900">
                  <a:moveTo>
                    <a:pt x="1112681" y="1308100"/>
                  </a:moveTo>
                  <a:lnTo>
                    <a:pt x="1112156" y="1282700"/>
                  </a:lnTo>
                  <a:lnTo>
                    <a:pt x="1111012" y="1257300"/>
                  </a:lnTo>
                  <a:lnTo>
                    <a:pt x="1109537" y="1244600"/>
                  </a:lnTo>
                  <a:lnTo>
                    <a:pt x="1108017" y="1219200"/>
                  </a:lnTo>
                  <a:lnTo>
                    <a:pt x="1105089" y="1181100"/>
                  </a:lnTo>
                  <a:lnTo>
                    <a:pt x="1101748" y="1143000"/>
                  </a:lnTo>
                  <a:lnTo>
                    <a:pt x="1097617" y="1104900"/>
                  </a:lnTo>
                  <a:lnTo>
                    <a:pt x="1092319" y="1066800"/>
                  </a:lnTo>
                  <a:lnTo>
                    <a:pt x="1091242" y="1054100"/>
                  </a:lnTo>
                  <a:lnTo>
                    <a:pt x="1090075" y="1054100"/>
                  </a:lnTo>
                  <a:lnTo>
                    <a:pt x="1088727" y="1041400"/>
                  </a:lnTo>
                  <a:lnTo>
                    <a:pt x="1088061" y="1041400"/>
                  </a:lnTo>
                  <a:lnTo>
                    <a:pt x="1086442" y="1028700"/>
                  </a:lnTo>
                  <a:lnTo>
                    <a:pt x="1134877" y="1028700"/>
                  </a:lnTo>
                  <a:lnTo>
                    <a:pt x="1141799" y="1066800"/>
                  </a:lnTo>
                  <a:lnTo>
                    <a:pt x="1146614" y="1104900"/>
                  </a:lnTo>
                  <a:lnTo>
                    <a:pt x="1150144" y="1143000"/>
                  </a:lnTo>
                  <a:lnTo>
                    <a:pt x="1153212" y="1181100"/>
                  </a:lnTo>
                  <a:lnTo>
                    <a:pt x="1155757" y="1206500"/>
                  </a:lnTo>
                  <a:lnTo>
                    <a:pt x="1158206" y="1244600"/>
                  </a:lnTo>
                  <a:lnTo>
                    <a:pt x="1160088" y="1270000"/>
                  </a:lnTo>
                  <a:lnTo>
                    <a:pt x="1160369" y="1282700"/>
                  </a:lnTo>
                  <a:lnTo>
                    <a:pt x="1136807" y="1282700"/>
                  </a:lnTo>
                  <a:lnTo>
                    <a:pt x="1112681" y="1308100"/>
                  </a:lnTo>
                  <a:close/>
                </a:path>
                <a:path w="1161415" h="1358900">
                  <a:moveTo>
                    <a:pt x="416399" y="1103866"/>
                  </a:moveTo>
                  <a:lnTo>
                    <a:pt x="421757" y="1092200"/>
                  </a:lnTo>
                  <a:lnTo>
                    <a:pt x="439254" y="1079500"/>
                  </a:lnTo>
                  <a:lnTo>
                    <a:pt x="448600" y="1079500"/>
                  </a:lnTo>
                  <a:lnTo>
                    <a:pt x="427094" y="1092200"/>
                  </a:lnTo>
                  <a:lnTo>
                    <a:pt x="416399" y="1103866"/>
                  </a:lnTo>
                  <a:close/>
                </a:path>
                <a:path w="1161415" h="1358900">
                  <a:moveTo>
                    <a:pt x="439254" y="1130300"/>
                  </a:moveTo>
                  <a:lnTo>
                    <a:pt x="432201" y="1130300"/>
                  </a:lnTo>
                  <a:lnTo>
                    <a:pt x="418678" y="1117600"/>
                  </a:lnTo>
                  <a:lnTo>
                    <a:pt x="415451" y="1104900"/>
                  </a:lnTo>
                  <a:lnTo>
                    <a:pt x="416399" y="1103866"/>
                  </a:lnTo>
                  <a:lnTo>
                    <a:pt x="415924" y="1104900"/>
                  </a:lnTo>
                  <a:lnTo>
                    <a:pt x="421757" y="1117600"/>
                  </a:lnTo>
                  <a:lnTo>
                    <a:pt x="439254" y="1130300"/>
                  </a:lnTo>
                  <a:close/>
                </a:path>
                <a:path w="1161415" h="1358900">
                  <a:moveTo>
                    <a:pt x="47154" y="1320800"/>
                  </a:moveTo>
                  <a:lnTo>
                    <a:pt x="30301" y="1282700"/>
                  </a:lnTo>
                  <a:lnTo>
                    <a:pt x="40275" y="1282700"/>
                  </a:lnTo>
                  <a:lnTo>
                    <a:pt x="50274" y="1295400"/>
                  </a:lnTo>
                  <a:lnTo>
                    <a:pt x="55247" y="1295400"/>
                  </a:lnTo>
                  <a:lnTo>
                    <a:pt x="47154" y="1320800"/>
                  </a:lnTo>
                  <a:close/>
                </a:path>
                <a:path w="1161415" h="1358900">
                  <a:moveTo>
                    <a:pt x="55247" y="1295400"/>
                  </a:moveTo>
                  <a:lnTo>
                    <a:pt x="50274" y="1295400"/>
                  </a:lnTo>
                  <a:lnTo>
                    <a:pt x="40275" y="1282700"/>
                  </a:lnTo>
                  <a:lnTo>
                    <a:pt x="59293" y="1282700"/>
                  </a:lnTo>
                  <a:lnTo>
                    <a:pt x="55247" y="1295400"/>
                  </a:lnTo>
                  <a:close/>
                </a:path>
                <a:path w="1161415" h="1358900">
                  <a:moveTo>
                    <a:pt x="1112681" y="1308100"/>
                  </a:moveTo>
                  <a:lnTo>
                    <a:pt x="459176" y="1308100"/>
                  </a:lnTo>
                  <a:lnTo>
                    <a:pt x="510155" y="1295400"/>
                  </a:lnTo>
                  <a:lnTo>
                    <a:pt x="613949" y="1295400"/>
                  </a:lnTo>
                  <a:lnTo>
                    <a:pt x="666726" y="1282700"/>
                  </a:lnTo>
                  <a:lnTo>
                    <a:pt x="1112156" y="1282700"/>
                  </a:lnTo>
                  <a:lnTo>
                    <a:pt x="1112681" y="1308100"/>
                  </a:lnTo>
                  <a:close/>
                </a:path>
                <a:path w="1161415" h="1358900">
                  <a:moveTo>
                    <a:pt x="1160932" y="1308100"/>
                  </a:moveTo>
                  <a:lnTo>
                    <a:pt x="1112681" y="1308100"/>
                  </a:lnTo>
                  <a:lnTo>
                    <a:pt x="1136807" y="1282700"/>
                  </a:lnTo>
                  <a:lnTo>
                    <a:pt x="1160369" y="1282700"/>
                  </a:lnTo>
                  <a:lnTo>
                    <a:pt x="1160932" y="1308100"/>
                  </a:lnTo>
                  <a:close/>
                </a:path>
                <a:path w="1161415" h="1358900">
                  <a:moveTo>
                    <a:pt x="1153791" y="1320800"/>
                  </a:moveTo>
                  <a:lnTo>
                    <a:pt x="47154" y="1320800"/>
                  </a:lnTo>
                  <a:lnTo>
                    <a:pt x="55247" y="1295400"/>
                  </a:lnTo>
                  <a:lnTo>
                    <a:pt x="117184" y="1295400"/>
                  </a:lnTo>
                  <a:lnTo>
                    <a:pt x="164301" y="1308100"/>
                  </a:lnTo>
                  <a:lnTo>
                    <a:pt x="1159026" y="1308100"/>
                  </a:lnTo>
                  <a:lnTo>
                    <a:pt x="1153791" y="1320800"/>
                  </a:lnTo>
                  <a:close/>
                </a:path>
                <a:path w="1161415" h="1358900">
                  <a:moveTo>
                    <a:pt x="550975" y="1346200"/>
                  </a:moveTo>
                  <a:lnTo>
                    <a:pt x="62516" y="1346200"/>
                  </a:lnTo>
                  <a:lnTo>
                    <a:pt x="17473" y="1333500"/>
                  </a:lnTo>
                  <a:lnTo>
                    <a:pt x="649916" y="1333500"/>
                  </a:lnTo>
                  <a:lnTo>
                    <a:pt x="550975" y="1346200"/>
                  </a:lnTo>
                  <a:close/>
                </a:path>
                <a:path w="1161415" h="1358900">
                  <a:moveTo>
                    <a:pt x="399039" y="1358900"/>
                  </a:moveTo>
                  <a:lnTo>
                    <a:pt x="199436" y="1358900"/>
                  </a:lnTo>
                  <a:lnTo>
                    <a:pt x="153640" y="1346200"/>
                  </a:lnTo>
                  <a:lnTo>
                    <a:pt x="450288" y="1346200"/>
                  </a:lnTo>
                  <a:lnTo>
                    <a:pt x="399039" y="1358900"/>
                  </a:lnTo>
                  <a:close/>
                </a:path>
              </a:pathLst>
            </a:custGeom>
            <a:solidFill>
              <a:srgbClr val="F697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876895" y="502844"/>
              <a:ext cx="1161415" cy="1358900"/>
            </a:xfrm>
            <a:custGeom>
              <a:avLst/>
              <a:gdLst/>
              <a:ahLst/>
              <a:cxnLst/>
              <a:rect l="l" t="t" r="r" b="b"/>
              <a:pathLst>
                <a:path w="1161415" h="1358900">
                  <a:moveTo>
                    <a:pt x="284022" y="469900"/>
                  </a:moveTo>
                  <a:lnTo>
                    <a:pt x="274697" y="469900"/>
                  </a:lnTo>
                  <a:lnTo>
                    <a:pt x="243069" y="457200"/>
                  </a:lnTo>
                  <a:lnTo>
                    <a:pt x="222658" y="431800"/>
                  </a:lnTo>
                  <a:lnTo>
                    <a:pt x="212314" y="406400"/>
                  </a:lnTo>
                  <a:lnTo>
                    <a:pt x="210887" y="368300"/>
                  </a:lnTo>
                  <a:lnTo>
                    <a:pt x="216581" y="330200"/>
                  </a:lnTo>
                  <a:lnTo>
                    <a:pt x="226170" y="292100"/>
                  </a:lnTo>
                  <a:lnTo>
                    <a:pt x="239920" y="241300"/>
                  </a:lnTo>
                  <a:lnTo>
                    <a:pt x="258099" y="203200"/>
                  </a:lnTo>
                  <a:lnTo>
                    <a:pt x="283528" y="165100"/>
                  </a:lnTo>
                  <a:lnTo>
                    <a:pt x="313383" y="127000"/>
                  </a:lnTo>
                  <a:lnTo>
                    <a:pt x="347165" y="101600"/>
                  </a:lnTo>
                  <a:lnTo>
                    <a:pt x="384374" y="63500"/>
                  </a:lnTo>
                  <a:lnTo>
                    <a:pt x="424511" y="50800"/>
                  </a:lnTo>
                  <a:lnTo>
                    <a:pt x="467077" y="25400"/>
                  </a:lnTo>
                  <a:lnTo>
                    <a:pt x="557496" y="0"/>
                  </a:lnTo>
                  <a:lnTo>
                    <a:pt x="745502" y="0"/>
                  </a:lnTo>
                  <a:lnTo>
                    <a:pt x="791083" y="12700"/>
                  </a:lnTo>
                  <a:lnTo>
                    <a:pt x="839380" y="38100"/>
                  </a:lnTo>
                  <a:lnTo>
                    <a:pt x="619845" y="38100"/>
                  </a:lnTo>
                  <a:lnTo>
                    <a:pt x="572504" y="50800"/>
                  </a:lnTo>
                  <a:lnTo>
                    <a:pt x="525808" y="50800"/>
                  </a:lnTo>
                  <a:lnTo>
                    <a:pt x="480422" y="76200"/>
                  </a:lnTo>
                  <a:lnTo>
                    <a:pt x="437216" y="88900"/>
                  </a:lnTo>
                  <a:lnTo>
                    <a:pt x="397060" y="114300"/>
                  </a:lnTo>
                  <a:lnTo>
                    <a:pt x="360826" y="152400"/>
                  </a:lnTo>
                  <a:lnTo>
                    <a:pt x="329382" y="190500"/>
                  </a:lnTo>
                  <a:lnTo>
                    <a:pt x="307635" y="215900"/>
                  </a:lnTo>
                  <a:lnTo>
                    <a:pt x="289764" y="254000"/>
                  </a:lnTo>
                  <a:lnTo>
                    <a:pt x="275819" y="292100"/>
                  </a:lnTo>
                  <a:lnTo>
                    <a:pt x="265851" y="330200"/>
                  </a:lnTo>
                  <a:lnTo>
                    <a:pt x="261639" y="342900"/>
                  </a:lnTo>
                  <a:lnTo>
                    <a:pt x="258163" y="368300"/>
                  </a:lnTo>
                  <a:lnTo>
                    <a:pt x="257931" y="388569"/>
                  </a:lnTo>
                  <a:lnTo>
                    <a:pt x="253740" y="406400"/>
                  </a:lnTo>
                  <a:lnTo>
                    <a:pt x="250572" y="444500"/>
                  </a:lnTo>
                  <a:lnTo>
                    <a:pt x="298822" y="444500"/>
                  </a:lnTo>
                  <a:lnTo>
                    <a:pt x="296845" y="457200"/>
                  </a:lnTo>
                  <a:lnTo>
                    <a:pt x="291658" y="457200"/>
                  </a:lnTo>
                  <a:lnTo>
                    <a:pt x="284022" y="469900"/>
                  </a:lnTo>
                  <a:close/>
                </a:path>
                <a:path w="1161415" h="1358900">
                  <a:moveTo>
                    <a:pt x="451458" y="1130300"/>
                  </a:moveTo>
                  <a:lnTo>
                    <a:pt x="439267" y="1130300"/>
                  </a:lnTo>
                  <a:lnTo>
                    <a:pt x="421769" y="1117600"/>
                  </a:lnTo>
                  <a:lnTo>
                    <a:pt x="415937" y="1104900"/>
                  </a:lnTo>
                  <a:lnTo>
                    <a:pt x="416427" y="1103832"/>
                  </a:lnTo>
                  <a:lnTo>
                    <a:pt x="427075" y="1092200"/>
                  </a:lnTo>
                  <a:lnTo>
                    <a:pt x="512494" y="1041400"/>
                  </a:lnTo>
                  <a:lnTo>
                    <a:pt x="595425" y="990600"/>
                  </a:lnTo>
                  <a:lnTo>
                    <a:pt x="635925" y="952500"/>
                  </a:lnTo>
                  <a:lnTo>
                    <a:pt x="675762" y="927100"/>
                  </a:lnTo>
                  <a:lnTo>
                    <a:pt x="750776" y="876300"/>
                  </a:lnTo>
                  <a:lnTo>
                    <a:pt x="787460" y="838200"/>
                  </a:lnTo>
                  <a:lnTo>
                    <a:pt x="823337" y="812800"/>
                  </a:lnTo>
                  <a:lnTo>
                    <a:pt x="858214" y="774700"/>
                  </a:lnTo>
                  <a:lnTo>
                    <a:pt x="891896" y="749300"/>
                  </a:lnTo>
                  <a:lnTo>
                    <a:pt x="908385" y="723900"/>
                  </a:lnTo>
                  <a:lnTo>
                    <a:pt x="923689" y="711200"/>
                  </a:lnTo>
                  <a:lnTo>
                    <a:pt x="938095" y="685800"/>
                  </a:lnTo>
                  <a:lnTo>
                    <a:pt x="951888" y="660400"/>
                  </a:lnTo>
                  <a:lnTo>
                    <a:pt x="967543" y="647700"/>
                  </a:lnTo>
                  <a:lnTo>
                    <a:pt x="995898" y="596900"/>
                  </a:lnTo>
                  <a:lnTo>
                    <a:pt x="1023124" y="520700"/>
                  </a:lnTo>
                  <a:lnTo>
                    <a:pt x="1032840" y="482600"/>
                  </a:lnTo>
                  <a:lnTo>
                    <a:pt x="1037159" y="431800"/>
                  </a:lnTo>
                  <a:lnTo>
                    <a:pt x="1036105" y="393700"/>
                  </a:lnTo>
                  <a:lnTo>
                    <a:pt x="1029701" y="342900"/>
                  </a:lnTo>
                  <a:lnTo>
                    <a:pt x="1015655" y="292100"/>
                  </a:lnTo>
                  <a:lnTo>
                    <a:pt x="995183" y="241300"/>
                  </a:lnTo>
                  <a:lnTo>
                    <a:pt x="968414" y="203200"/>
                  </a:lnTo>
                  <a:lnTo>
                    <a:pt x="935474" y="165100"/>
                  </a:lnTo>
                  <a:lnTo>
                    <a:pt x="896491" y="127000"/>
                  </a:lnTo>
                  <a:lnTo>
                    <a:pt x="851590" y="88900"/>
                  </a:lnTo>
                  <a:lnTo>
                    <a:pt x="808350" y="76200"/>
                  </a:lnTo>
                  <a:lnTo>
                    <a:pt x="762822" y="63500"/>
                  </a:lnTo>
                  <a:lnTo>
                    <a:pt x="667835" y="38100"/>
                  </a:lnTo>
                  <a:lnTo>
                    <a:pt x="839380" y="38100"/>
                  </a:lnTo>
                  <a:lnTo>
                    <a:pt x="885200" y="63500"/>
                  </a:lnTo>
                  <a:lnTo>
                    <a:pt x="927823" y="88900"/>
                  </a:lnTo>
                  <a:lnTo>
                    <a:pt x="966529" y="127000"/>
                  </a:lnTo>
                  <a:lnTo>
                    <a:pt x="1000600" y="165100"/>
                  </a:lnTo>
                  <a:lnTo>
                    <a:pt x="1029316" y="203200"/>
                  </a:lnTo>
                  <a:lnTo>
                    <a:pt x="1051052" y="241300"/>
                  </a:lnTo>
                  <a:lnTo>
                    <a:pt x="1067396" y="292100"/>
                  </a:lnTo>
                  <a:lnTo>
                    <a:pt x="1078388" y="342900"/>
                  </a:lnTo>
                  <a:lnTo>
                    <a:pt x="1084070" y="393700"/>
                  </a:lnTo>
                  <a:lnTo>
                    <a:pt x="1084485" y="431800"/>
                  </a:lnTo>
                  <a:lnTo>
                    <a:pt x="1079673" y="482600"/>
                  </a:lnTo>
                  <a:lnTo>
                    <a:pt x="1069678" y="533400"/>
                  </a:lnTo>
                  <a:lnTo>
                    <a:pt x="1054540" y="584200"/>
                  </a:lnTo>
                  <a:lnTo>
                    <a:pt x="1034301" y="622300"/>
                  </a:lnTo>
                  <a:lnTo>
                    <a:pt x="1004514" y="673100"/>
                  </a:lnTo>
                  <a:lnTo>
                    <a:pt x="970964" y="723900"/>
                  </a:lnTo>
                  <a:lnTo>
                    <a:pt x="948555" y="749300"/>
                  </a:lnTo>
                  <a:lnTo>
                    <a:pt x="936689" y="774700"/>
                  </a:lnTo>
                  <a:lnTo>
                    <a:pt x="923902" y="787400"/>
                  </a:lnTo>
                  <a:lnTo>
                    <a:pt x="905665" y="800100"/>
                  </a:lnTo>
                  <a:lnTo>
                    <a:pt x="887047" y="812800"/>
                  </a:lnTo>
                  <a:lnTo>
                    <a:pt x="868127" y="838200"/>
                  </a:lnTo>
                  <a:lnTo>
                    <a:pt x="848984" y="850900"/>
                  </a:lnTo>
                  <a:lnTo>
                    <a:pt x="812118" y="889000"/>
                  </a:lnTo>
                  <a:lnTo>
                    <a:pt x="774581" y="914400"/>
                  </a:lnTo>
                  <a:lnTo>
                    <a:pt x="736382" y="939800"/>
                  </a:lnTo>
                  <a:lnTo>
                    <a:pt x="697535" y="977900"/>
                  </a:lnTo>
                  <a:lnTo>
                    <a:pt x="658050" y="1003300"/>
                  </a:lnTo>
                  <a:lnTo>
                    <a:pt x="577212" y="1054100"/>
                  </a:lnTo>
                  <a:lnTo>
                    <a:pt x="493961" y="1104900"/>
                  </a:lnTo>
                  <a:lnTo>
                    <a:pt x="451458" y="1130300"/>
                  </a:lnTo>
                  <a:close/>
                </a:path>
                <a:path w="1161415" h="1358900">
                  <a:moveTo>
                    <a:pt x="298822" y="444500"/>
                  </a:moveTo>
                  <a:lnTo>
                    <a:pt x="250572" y="444500"/>
                  </a:lnTo>
                  <a:lnTo>
                    <a:pt x="274697" y="419100"/>
                  </a:lnTo>
                  <a:lnTo>
                    <a:pt x="265819" y="419100"/>
                  </a:lnTo>
                  <a:lnTo>
                    <a:pt x="263214" y="406400"/>
                  </a:lnTo>
                  <a:lnTo>
                    <a:pt x="257872" y="393700"/>
                  </a:lnTo>
                  <a:lnTo>
                    <a:pt x="257931" y="388569"/>
                  </a:lnTo>
                  <a:lnTo>
                    <a:pt x="277772" y="342900"/>
                  </a:lnTo>
                  <a:lnTo>
                    <a:pt x="323438" y="292100"/>
                  </a:lnTo>
                  <a:lnTo>
                    <a:pt x="380074" y="254000"/>
                  </a:lnTo>
                  <a:lnTo>
                    <a:pt x="460955" y="228600"/>
                  </a:lnTo>
                  <a:lnTo>
                    <a:pt x="512723" y="228600"/>
                  </a:lnTo>
                  <a:lnTo>
                    <a:pt x="564041" y="241300"/>
                  </a:lnTo>
                  <a:lnTo>
                    <a:pt x="612652" y="254000"/>
                  </a:lnTo>
                  <a:lnTo>
                    <a:pt x="656301" y="279400"/>
                  </a:lnTo>
                  <a:lnTo>
                    <a:pt x="449804" y="279400"/>
                  </a:lnTo>
                  <a:lnTo>
                    <a:pt x="404397" y="304800"/>
                  </a:lnTo>
                  <a:lnTo>
                    <a:pt x="361312" y="317500"/>
                  </a:lnTo>
                  <a:lnTo>
                    <a:pt x="328160" y="355600"/>
                  </a:lnTo>
                  <a:lnTo>
                    <a:pt x="306733" y="393700"/>
                  </a:lnTo>
                  <a:lnTo>
                    <a:pt x="298822" y="444500"/>
                  </a:lnTo>
                  <a:close/>
                </a:path>
                <a:path w="1161415" h="1358900">
                  <a:moveTo>
                    <a:pt x="1100209" y="1333500"/>
                  </a:moveTo>
                  <a:lnTo>
                    <a:pt x="8972" y="1333500"/>
                  </a:lnTo>
                  <a:lnTo>
                    <a:pt x="2963" y="1320800"/>
                  </a:lnTo>
                  <a:lnTo>
                    <a:pt x="0" y="1308100"/>
                  </a:lnTo>
                  <a:lnTo>
                    <a:pt x="630" y="1308100"/>
                  </a:lnTo>
                  <a:lnTo>
                    <a:pt x="17855" y="1257300"/>
                  </a:lnTo>
                  <a:lnTo>
                    <a:pt x="40521" y="1206500"/>
                  </a:lnTo>
                  <a:lnTo>
                    <a:pt x="67916" y="1168400"/>
                  </a:lnTo>
                  <a:lnTo>
                    <a:pt x="99325" y="1130300"/>
                  </a:lnTo>
                  <a:lnTo>
                    <a:pt x="134034" y="1092200"/>
                  </a:lnTo>
                  <a:lnTo>
                    <a:pt x="171329" y="1054100"/>
                  </a:lnTo>
                  <a:lnTo>
                    <a:pt x="210497" y="1028700"/>
                  </a:lnTo>
                  <a:lnTo>
                    <a:pt x="251111" y="990600"/>
                  </a:lnTo>
                  <a:lnTo>
                    <a:pt x="376659" y="914400"/>
                  </a:lnTo>
                  <a:lnTo>
                    <a:pt x="418726" y="876300"/>
                  </a:lnTo>
                  <a:lnTo>
                    <a:pt x="460391" y="850900"/>
                  </a:lnTo>
                  <a:lnTo>
                    <a:pt x="501350" y="825500"/>
                  </a:lnTo>
                  <a:lnTo>
                    <a:pt x="541111" y="787400"/>
                  </a:lnTo>
                  <a:lnTo>
                    <a:pt x="579437" y="762000"/>
                  </a:lnTo>
                  <a:lnTo>
                    <a:pt x="614797" y="723900"/>
                  </a:lnTo>
                  <a:lnTo>
                    <a:pt x="645658" y="685800"/>
                  </a:lnTo>
                  <a:lnTo>
                    <a:pt x="670490" y="635000"/>
                  </a:lnTo>
                  <a:lnTo>
                    <a:pt x="687761" y="584200"/>
                  </a:lnTo>
                  <a:lnTo>
                    <a:pt x="695525" y="546100"/>
                  </a:lnTo>
                  <a:lnTo>
                    <a:pt x="697206" y="508000"/>
                  </a:lnTo>
                  <a:lnTo>
                    <a:pt x="693248" y="457200"/>
                  </a:lnTo>
                  <a:lnTo>
                    <a:pt x="684094" y="419100"/>
                  </a:lnTo>
                  <a:lnTo>
                    <a:pt x="670681" y="381000"/>
                  </a:lnTo>
                  <a:lnTo>
                    <a:pt x="651315" y="342900"/>
                  </a:lnTo>
                  <a:lnTo>
                    <a:pt x="591419" y="292100"/>
                  </a:lnTo>
                  <a:lnTo>
                    <a:pt x="545867" y="279400"/>
                  </a:lnTo>
                  <a:lnTo>
                    <a:pt x="656301" y="279400"/>
                  </a:lnTo>
                  <a:lnTo>
                    <a:pt x="686998" y="317500"/>
                  </a:lnTo>
                  <a:lnTo>
                    <a:pt x="710294" y="342900"/>
                  </a:lnTo>
                  <a:lnTo>
                    <a:pt x="726859" y="393700"/>
                  </a:lnTo>
                  <a:lnTo>
                    <a:pt x="737363" y="431800"/>
                  </a:lnTo>
                  <a:lnTo>
                    <a:pt x="743437" y="482600"/>
                  </a:lnTo>
                  <a:lnTo>
                    <a:pt x="745035" y="520700"/>
                  </a:lnTo>
                  <a:lnTo>
                    <a:pt x="741181" y="571500"/>
                  </a:lnTo>
                  <a:lnTo>
                    <a:pt x="730897" y="609600"/>
                  </a:lnTo>
                  <a:lnTo>
                    <a:pt x="710551" y="660400"/>
                  </a:lnTo>
                  <a:lnTo>
                    <a:pt x="683418" y="711200"/>
                  </a:lnTo>
                  <a:lnTo>
                    <a:pt x="650704" y="749300"/>
                  </a:lnTo>
                  <a:lnTo>
                    <a:pt x="613614" y="787400"/>
                  </a:lnTo>
                  <a:lnTo>
                    <a:pt x="573357" y="825500"/>
                  </a:lnTo>
                  <a:lnTo>
                    <a:pt x="531137" y="863600"/>
                  </a:lnTo>
                  <a:lnTo>
                    <a:pt x="490856" y="889000"/>
                  </a:lnTo>
                  <a:lnTo>
                    <a:pt x="408321" y="939800"/>
                  </a:lnTo>
                  <a:lnTo>
                    <a:pt x="366728" y="977900"/>
                  </a:lnTo>
                  <a:lnTo>
                    <a:pt x="284547" y="1028700"/>
                  </a:lnTo>
                  <a:lnTo>
                    <a:pt x="244621" y="1054100"/>
                  </a:lnTo>
                  <a:lnTo>
                    <a:pt x="208168" y="1092200"/>
                  </a:lnTo>
                  <a:lnTo>
                    <a:pt x="173203" y="1117600"/>
                  </a:lnTo>
                  <a:lnTo>
                    <a:pt x="140483" y="1155700"/>
                  </a:lnTo>
                  <a:lnTo>
                    <a:pt x="110761" y="1193800"/>
                  </a:lnTo>
                  <a:lnTo>
                    <a:pt x="84795" y="1231900"/>
                  </a:lnTo>
                  <a:lnTo>
                    <a:pt x="63338" y="1270000"/>
                  </a:lnTo>
                  <a:lnTo>
                    <a:pt x="59291" y="1282700"/>
                  </a:lnTo>
                  <a:lnTo>
                    <a:pt x="30298" y="1282700"/>
                  </a:lnTo>
                  <a:lnTo>
                    <a:pt x="47147" y="1320800"/>
                  </a:lnTo>
                  <a:lnTo>
                    <a:pt x="1118500" y="1320800"/>
                  </a:lnTo>
                  <a:lnTo>
                    <a:pt x="1100209" y="1333500"/>
                  </a:lnTo>
                  <a:close/>
                </a:path>
                <a:path w="1161415" h="1358900">
                  <a:moveTo>
                    <a:pt x="250572" y="444500"/>
                  </a:moveTo>
                  <a:lnTo>
                    <a:pt x="253740" y="406400"/>
                  </a:lnTo>
                  <a:lnTo>
                    <a:pt x="257931" y="388569"/>
                  </a:lnTo>
                  <a:lnTo>
                    <a:pt x="257872" y="393700"/>
                  </a:lnTo>
                  <a:lnTo>
                    <a:pt x="263214" y="406400"/>
                  </a:lnTo>
                  <a:lnTo>
                    <a:pt x="265819" y="419100"/>
                  </a:lnTo>
                  <a:lnTo>
                    <a:pt x="274697" y="419100"/>
                  </a:lnTo>
                  <a:lnTo>
                    <a:pt x="250572" y="444500"/>
                  </a:lnTo>
                  <a:close/>
                </a:path>
                <a:path w="1161415" h="1358900">
                  <a:moveTo>
                    <a:pt x="591254" y="1130300"/>
                  </a:moveTo>
                  <a:lnTo>
                    <a:pt x="451458" y="1130300"/>
                  </a:lnTo>
                  <a:lnTo>
                    <a:pt x="535883" y="1079500"/>
                  </a:lnTo>
                  <a:lnTo>
                    <a:pt x="641324" y="1079500"/>
                  </a:lnTo>
                  <a:lnTo>
                    <a:pt x="691624" y="1066800"/>
                  </a:lnTo>
                  <a:lnTo>
                    <a:pt x="741738" y="1066800"/>
                  </a:lnTo>
                  <a:lnTo>
                    <a:pt x="999850" y="1003300"/>
                  </a:lnTo>
                  <a:lnTo>
                    <a:pt x="1037977" y="990600"/>
                  </a:lnTo>
                  <a:lnTo>
                    <a:pt x="1078950" y="990600"/>
                  </a:lnTo>
                  <a:lnTo>
                    <a:pt x="1114133" y="1003300"/>
                  </a:lnTo>
                  <a:lnTo>
                    <a:pt x="1134889" y="1028700"/>
                  </a:lnTo>
                  <a:lnTo>
                    <a:pt x="1068212" y="1028700"/>
                  </a:lnTo>
                  <a:lnTo>
                    <a:pt x="1046123" y="1041400"/>
                  </a:lnTo>
                  <a:lnTo>
                    <a:pt x="1023817" y="1041400"/>
                  </a:lnTo>
                  <a:lnTo>
                    <a:pt x="1004900" y="1054100"/>
                  </a:lnTo>
                  <a:lnTo>
                    <a:pt x="795724" y="1104900"/>
                  </a:lnTo>
                  <a:lnTo>
                    <a:pt x="742542" y="1104900"/>
                  </a:lnTo>
                  <a:lnTo>
                    <a:pt x="692201" y="1117600"/>
                  </a:lnTo>
                  <a:lnTo>
                    <a:pt x="641769" y="1117600"/>
                  </a:lnTo>
                  <a:lnTo>
                    <a:pt x="591254" y="1130300"/>
                  </a:lnTo>
                  <a:close/>
                </a:path>
                <a:path w="1161415" h="1358900">
                  <a:moveTo>
                    <a:pt x="1086477" y="1041400"/>
                  </a:moveTo>
                  <a:lnTo>
                    <a:pt x="1068212" y="1028700"/>
                  </a:lnTo>
                  <a:lnTo>
                    <a:pt x="1082810" y="1028700"/>
                  </a:lnTo>
                  <a:lnTo>
                    <a:pt x="1086477" y="1041400"/>
                  </a:lnTo>
                  <a:close/>
                </a:path>
                <a:path w="1161415" h="1358900">
                  <a:moveTo>
                    <a:pt x="1086702" y="1041400"/>
                  </a:moveTo>
                  <a:lnTo>
                    <a:pt x="1086477" y="1041400"/>
                  </a:lnTo>
                  <a:lnTo>
                    <a:pt x="1082810" y="1028700"/>
                  </a:lnTo>
                  <a:lnTo>
                    <a:pt x="1086702" y="1041400"/>
                  </a:lnTo>
                  <a:close/>
                </a:path>
                <a:path w="1161415" h="1358900">
                  <a:moveTo>
                    <a:pt x="1086702" y="1041400"/>
                  </a:moveTo>
                  <a:lnTo>
                    <a:pt x="1082810" y="1028700"/>
                  </a:lnTo>
                  <a:lnTo>
                    <a:pt x="1086454" y="1028700"/>
                  </a:lnTo>
                  <a:lnTo>
                    <a:pt x="1086702" y="1041400"/>
                  </a:lnTo>
                  <a:close/>
                </a:path>
                <a:path w="1161415" h="1358900">
                  <a:moveTo>
                    <a:pt x="1088073" y="1041400"/>
                  </a:moveTo>
                  <a:lnTo>
                    <a:pt x="1086702" y="1041400"/>
                  </a:lnTo>
                  <a:lnTo>
                    <a:pt x="1086454" y="1028700"/>
                  </a:lnTo>
                  <a:lnTo>
                    <a:pt x="1088073" y="1041400"/>
                  </a:lnTo>
                  <a:close/>
                </a:path>
                <a:path w="1161415" h="1358900">
                  <a:moveTo>
                    <a:pt x="1112661" y="1308100"/>
                  </a:moveTo>
                  <a:lnTo>
                    <a:pt x="1112155" y="1282700"/>
                  </a:lnTo>
                  <a:lnTo>
                    <a:pt x="1111021" y="1257300"/>
                  </a:lnTo>
                  <a:lnTo>
                    <a:pt x="1109549" y="1244600"/>
                  </a:lnTo>
                  <a:lnTo>
                    <a:pt x="1108029" y="1219200"/>
                  </a:lnTo>
                  <a:lnTo>
                    <a:pt x="1105083" y="1181100"/>
                  </a:lnTo>
                  <a:lnTo>
                    <a:pt x="1101737" y="1143000"/>
                  </a:lnTo>
                  <a:lnTo>
                    <a:pt x="1097612" y="1104900"/>
                  </a:lnTo>
                  <a:lnTo>
                    <a:pt x="1092332" y="1066800"/>
                  </a:lnTo>
                  <a:lnTo>
                    <a:pt x="1091250" y="1054100"/>
                  </a:lnTo>
                  <a:lnTo>
                    <a:pt x="1090076" y="1054100"/>
                  </a:lnTo>
                  <a:lnTo>
                    <a:pt x="1088726" y="1041400"/>
                  </a:lnTo>
                  <a:lnTo>
                    <a:pt x="1088073" y="1041400"/>
                  </a:lnTo>
                  <a:lnTo>
                    <a:pt x="1086454" y="1028700"/>
                  </a:lnTo>
                  <a:lnTo>
                    <a:pt x="1134889" y="1028700"/>
                  </a:lnTo>
                  <a:lnTo>
                    <a:pt x="1141798" y="1066800"/>
                  </a:lnTo>
                  <a:lnTo>
                    <a:pt x="1146610" y="1104900"/>
                  </a:lnTo>
                  <a:lnTo>
                    <a:pt x="1150138" y="1143000"/>
                  </a:lnTo>
                  <a:lnTo>
                    <a:pt x="1153193" y="1181100"/>
                  </a:lnTo>
                  <a:lnTo>
                    <a:pt x="1155756" y="1206500"/>
                  </a:lnTo>
                  <a:lnTo>
                    <a:pt x="1158211" y="1244600"/>
                  </a:lnTo>
                  <a:lnTo>
                    <a:pt x="1160087" y="1270000"/>
                  </a:lnTo>
                  <a:lnTo>
                    <a:pt x="1160362" y="1282700"/>
                  </a:lnTo>
                  <a:lnTo>
                    <a:pt x="1136787" y="1282700"/>
                  </a:lnTo>
                  <a:lnTo>
                    <a:pt x="1112661" y="1308100"/>
                  </a:lnTo>
                  <a:close/>
                </a:path>
                <a:path w="1161415" h="1358900">
                  <a:moveTo>
                    <a:pt x="416427" y="1103832"/>
                  </a:moveTo>
                  <a:lnTo>
                    <a:pt x="421769" y="1092200"/>
                  </a:lnTo>
                  <a:lnTo>
                    <a:pt x="439267" y="1079500"/>
                  </a:lnTo>
                  <a:lnTo>
                    <a:pt x="448582" y="1079500"/>
                  </a:lnTo>
                  <a:lnTo>
                    <a:pt x="427075" y="1092200"/>
                  </a:lnTo>
                  <a:lnTo>
                    <a:pt x="416427" y="1103832"/>
                  </a:lnTo>
                  <a:close/>
                </a:path>
                <a:path w="1161415" h="1358900">
                  <a:moveTo>
                    <a:pt x="439267" y="1130300"/>
                  </a:moveTo>
                  <a:lnTo>
                    <a:pt x="432214" y="1130300"/>
                  </a:lnTo>
                  <a:lnTo>
                    <a:pt x="418687" y="1117600"/>
                  </a:lnTo>
                  <a:lnTo>
                    <a:pt x="415450" y="1104900"/>
                  </a:lnTo>
                  <a:lnTo>
                    <a:pt x="416427" y="1103832"/>
                  </a:lnTo>
                  <a:lnTo>
                    <a:pt x="415937" y="1104900"/>
                  </a:lnTo>
                  <a:lnTo>
                    <a:pt x="421769" y="1117600"/>
                  </a:lnTo>
                  <a:lnTo>
                    <a:pt x="439267" y="1130300"/>
                  </a:lnTo>
                  <a:close/>
                </a:path>
                <a:path w="1161415" h="1358900">
                  <a:moveTo>
                    <a:pt x="47147" y="1320800"/>
                  </a:moveTo>
                  <a:lnTo>
                    <a:pt x="30298" y="1282700"/>
                  </a:lnTo>
                  <a:lnTo>
                    <a:pt x="40271" y="1282700"/>
                  </a:lnTo>
                  <a:lnTo>
                    <a:pt x="50270" y="1295400"/>
                  </a:lnTo>
                  <a:lnTo>
                    <a:pt x="55243" y="1295400"/>
                  </a:lnTo>
                  <a:lnTo>
                    <a:pt x="47147" y="1320800"/>
                  </a:lnTo>
                  <a:close/>
                </a:path>
                <a:path w="1161415" h="1358900">
                  <a:moveTo>
                    <a:pt x="55243" y="1295400"/>
                  </a:moveTo>
                  <a:lnTo>
                    <a:pt x="50270" y="1295400"/>
                  </a:lnTo>
                  <a:lnTo>
                    <a:pt x="40271" y="1282700"/>
                  </a:lnTo>
                  <a:lnTo>
                    <a:pt x="59291" y="1282700"/>
                  </a:lnTo>
                  <a:lnTo>
                    <a:pt x="55243" y="1295400"/>
                  </a:lnTo>
                  <a:close/>
                </a:path>
                <a:path w="1161415" h="1358900">
                  <a:moveTo>
                    <a:pt x="1112661" y="1308100"/>
                  </a:moveTo>
                  <a:lnTo>
                    <a:pt x="459180" y="1308100"/>
                  </a:lnTo>
                  <a:lnTo>
                    <a:pt x="510165" y="1295400"/>
                  </a:lnTo>
                  <a:lnTo>
                    <a:pt x="613962" y="1295400"/>
                  </a:lnTo>
                  <a:lnTo>
                    <a:pt x="666739" y="1282700"/>
                  </a:lnTo>
                  <a:lnTo>
                    <a:pt x="1112155" y="1282700"/>
                  </a:lnTo>
                  <a:lnTo>
                    <a:pt x="1112661" y="1308100"/>
                  </a:lnTo>
                  <a:close/>
                </a:path>
                <a:path w="1161415" h="1358900">
                  <a:moveTo>
                    <a:pt x="1160913" y="1308100"/>
                  </a:moveTo>
                  <a:lnTo>
                    <a:pt x="1112661" y="1308100"/>
                  </a:lnTo>
                  <a:lnTo>
                    <a:pt x="1136787" y="1282700"/>
                  </a:lnTo>
                  <a:lnTo>
                    <a:pt x="1160362" y="1282700"/>
                  </a:lnTo>
                  <a:lnTo>
                    <a:pt x="1160913" y="1308100"/>
                  </a:lnTo>
                  <a:close/>
                </a:path>
                <a:path w="1161415" h="1358900">
                  <a:moveTo>
                    <a:pt x="1153796" y="1320800"/>
                  </a:moveTo>
                  <a:lnTo>
                    <a:pt x="47147" y="1320800"/>
                  </a:lnTo>
                  <a:lnTo>
                    <a:pt x="55243" y="1295400"/>
                  </a:lnTo>
                  <a:lnTo>
                    <a:pt x="117185" y="1295400"/>
                  </a:lnTo>
                  <a:lnTo>
                    <a:pt x="164297" y="1308100"/>
                  </a:lnTo>
                  <a:lnTo>
                    <a:pt x="1159025" y="1308100"/>
                  </a:lnTo>
                  <a:lnTo>
                    <a:pt x="1153796" y="1320800"/>
                  </a:lnTo>
                  <a:close/>
                </a:path>
                <a:path w="1161415" h="1358900">
                  <a:moveTo>
                    <a:pt x="550968" y="1346200"/>
                  </a:moveTo>
                  <a:lnTo>
                    <a:pt x="62521" y="1346200"/>
                  </a:lnTo>
                  <a:lnTo>
                    <a:pt x="17479" y="1333500"/>
                  </a:lnTo>
                  <a:lnTo>
                    <a:pt x="649913" y="1333500"/>
                  </a:lnTo>
                  <a:lnTo>
                    <a:pt x="550968" y="1346200"/>
                  </a:lnTo>
                  <a:close/>
                </a:path>
                <a:path w="1161415" h="1358900">
                  <a:moveTo>
                    <a:pt x="399044" y="1358900"/>
                  </a:moveTo>
                  <a:lnTo>
                    <a:pt x="199437" y="1358900"/>
                  </a:lnTo>
                  <a:lnTo>
                    <a:pt x="153642" y="1346200"/>
                  </a:lnTo>
                  <a:lnTo>
                    <a:pt x="450285" y="1346200"/>
                  </a:lnTo>
                  <a:lnTo>
                    <a:pt x="399044" y="13589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9244126" y="5144622"/>
            <a:ext cx="1646555" cy="2872105"/>
          </a:xfrm>
          <a:custGeom>
            <a:avLst/>
            <a:gdLst/>
            <a:ahLst/>
            <a:cxnLst/>
            <a:rect l="l" t="t" r="r" b="b"/>
            <a:pathLst>
              <a:path w="1646554" h="2872104">
                <a:moveTo>
                  <a:pt x="412197" y="939558"/>
                </a:moveTo>
                <a:lnTo>
                  <a:pt x="722867" y="221310"/>
                </a:lnTo>
                <a:lnTo>
                  <a:pt x="765554" y="248495"/>
                </a:lnTo>
                <a:lnTo>
                  <a:pt x="802906" y="272182"/>
                </a:lnTo>
                <a:lnTo>
                  <a:pt x="836566" y="293701"/>
                </a:lnTo>
                <a:lnTo>
                  <a:pt x="910433" y="343152"/>
                </a:lnTo>
                <a:lnTo>
                  <a:pt x="951841" y="372689"/>
                </a:lnTo>
                <a:lnTo>
                  <a:pt x="992370" y="403006"/>
                </a:lnTo>
                <a:lnTo>
                  <a:pt x="1031985" y="434119"/>
                </a:lnTo>
                <a:lnTo>
                  <a:pt x="1070654" y="466044"/>
                </a:lnTo>
                <a:lnTo>
                  <a:pt x="1108344" y="498796"/>
                </a:lnTo>
                <a:lnTo>
                  <a:pt x="1145020" y="532390"/>
                </a:lnTo>
                <a:lnTo>
                  <a:pt x="1180651" y="566842"/>
                </a:lnTo>
                <a:lnTo>
                  <a:pt x="1215203" y="602167"/>
                </a:lnTo>
                <a:lnTo>
                  <a:pt x="1248643" y="638380"/>
                </a:lnTo>
                <a:lnTo>
                  <a:pt x="1280937" y="675498"/>
                </a:lnTo>
                <a:lnTo>
                  <a:pt x="1312052" y="713535"/>
                </a:lnTo>
                <a:lnTo>
                  <a:pt x="1341956" y="752507"/>
                </a:lnTo>
                <a:lnTo>
                  <a:pt x="1370614" y="792429"/>
                </a:lnTo>
                <a:lnTo>
                  <a:pt x="1397995" y="833316"/>
                </a:lnTo>
                <a:lnTo>
                  <a:pt x="1424063" y="875185"/>
                </a:lnTo>
                <a:lnTo>
                  <a:pt x="1448787" y="918050"/>
                </a:lnTo>
                <a:lnTo>
                  <a:pt x="1472134" y="961926"/>
                </a:lnTo>
                <a:lnTo>
                  <a:pt x="1494069" y="1006830"/>
                </a:lnTo>
                <a:lnTo>
                  <a:pt x="1514560" y="1052777"/>
                </a:lnTo>
                <a:lnTo>
                  <a:pt x="1533573" y="1099781"/>
                </a:lnTo>
                <a:lnTo>
                  <a:pt x="1551076" y="1147859"/>
                </a:lnTo>
                <a:lnTo>
                  <a:pt x="1567230" y="1196616"/>
                </a:lnTo>
                <a:lnTo>
                  <a:pt x="1582075" y="1245541"/>
                </a:lnTo>
                <a:lnTo>
                  <a:pt x="1595546" y="1294621"/>
                </a:lnTo>
                <a:lnTo>
                  <a:pt x="1607583" y="1343841"/>
                </a:lnTo>
                <a:lnTo>
                  <a:pt x="1618122" y="1393185"/>
                </a:lnTo>
                <a:lnTo>
                  <a:pt x="1627102" y="1442639"/>
                </a:lnTo>
                <a:lnTo>
                  <a:pt x="1634460" y="1492189"/>
                </a:lnTo>
                <a:lnTo>
                  <a:pt x="1640133" y="1541819"/>
                </a:lnTo>
                <a:lnTo>
                  <a:pt x="1644060" y="1591515"/>
                </a:lnTo>
                <a:lnTo>
                  <a:pt x="1646178" y="1641262"/>
                </a:lnTo>
                <a:lnTo>
                  <a:pt x="1646424" y="1691045"/>
                </a:lnTo>
                <a:lnTo>
                  <a:pt x="1644737" y="1740850"/>
                </a:lnTo>
                <a:lnTo>
                  <a:pt x="1641053" y="1790661"/>
                </a:lnTo>
                <a:lnTo>
                  <a:pt x="1635312" y="1840464"/>
                </a:lnTo>
                <a:lnTo>
                  <a:pt x="1627449" y="1890244"/>
                </a:lnTo>
                <a:lnTo>
                  <a:pt x="1617404" y="1939987"/>
                </a:lnTo>
                <a:lnTo>
                  <a:pt x="1605113" y="1989677"/>
                </a:lnTo>
                <a:lnTo>
                  <a:pt x="1590515" y="2039299"/>
                </a:lnTo>
                <a:lnTo>
                  <a:pt x="1573546" y="2088840"/>
                </a:lnTo>
                <a:lnTo>
                  <a:pt x="1554145" y="2138284"/>
                </a:lnTo>
                <a:lnTo>
                  <a:pt x="1532743" y="2186179"/>
                </a:lnTo>
                <a:lnTo>
                  <a:pt x="1509430" y="2232301"/>
                </a:lnTo>
                <a:lnTo>
                  <a:pt x="1484258" y="2276686"/>
                </a:lnTo>
                <a:lnTo>
                  <a:pt x="1457278" y="2319369"/>
                </a:lnTo>
                <a:lnTo>
                  <a:pt x="1428541" y="2360387"/>
                </a:lnTo>
                <a:lnTo>
                  <a:pt x="1398097" y="2399773"/>
                </a:lnTo>
                <a:lnTo>
                  <a:pt x="1365999" y="2437564"/>
                </a:lnTo>
                <a:lnTo>
                  <a:pt x="1332295" y="2473795"/>
                </a:lnTo>
                <a:lnTo>
                  <a:pt x="1297038" y="2508501"/>
                </a:lnTo>
                <a:lnTo>
                  <a:pt x="1260279" y="2541717"/>
                </a:lnTo>
                <a:lnTo>
                  <a:pt x="1222067" y="2573479"/>
                </a:lnTo>
                <a:lnTo>
                  <a:pt x="1182455" y="2603823"/>
                </a:lnTo>
                <a:lnTo>
                  <a:pt x="1141493" y="2632783"/>
                </a:lnTo>
                <a:lnTo>
                  <a:pt x="1099232" y="2660395"/>
                </a:lnTo>
                <a:lnTo>
                  <a:pt x="1056197" y="2686409"/>
                </a:lnTo>
                <a:lnTo>
                  <a:pt x="1226112" y="2293575"/>
                </a:lnTo>
                <a:lnTo>
                  <a:pt x="1244138" y="2249927"/>
                </a:lnTo>
                <a:lnTo>
                  <a:pt x="1260320" y="2204769"/>
                </a:lnTo>
                <a:lnTo>
                  <a:pt x="1274687" y="2158132"/>
                </a:lnTo>
                <a:lnTo>
                  <a:pt x="1287268" y="2110047"/>
                </a:lnTo>
                <a:lnTo>
                  <a:pt x="1298091" y="2060543"/>
                </a:lnTo>
                <a:lnTo>
                  <a:pt x="1307003" y="2009526"/>
                </a:lnTo>
                <a:lnTo>
                  <a:pt x="1313481" y="1958723"/>
                </a:lnTo>
                <a:lnTo>
                  <a:pt x="1317584" y="1908137"/>
                </a:lnTo>
                <a:lnTo>
                  <a:pt x="1319373" y="1857775"/>
                </a:lnTo>
                <a:lnTo>
                  <a:pt x="1318907" y="1807640"/>
                </a:lnTo>
                <a:lnTo>
                  <a:pt x="1316244" y="1757739"/>
                </a:lnTo>
                <a:lnTo>
                  <a:pt x="1311445" y="1708075"/>
                </a:lnTo>
                <a:lnTo>
                  <a:pt x="1304568" y="1658654"/>
                </a:lnTo>
                <a:lnTo>
                  <a:pt x="1295674" y="1609481"/>
                </a:lnTo>
                <a:lnTo>
                  <a:pt x="1284822" y="1560561"/>
                </a:lnTo>
                <a:lnTo>
                  <a:pt x="1272070" y="1511898"/>
                </a:lnTo>
                <a:lnTo>
                  <a:pt x="1257480" y="1463498"/>
                </a:lnTo>
                <a:lnTo>
                  <a:pt x="1241108" y="1415365"/>
                </a:lnTo>
                <a:lnTo>
                  <a:pt x="1223017" y="1367505"/>
                </a:lnTo>
                <a:lnTo>
                  <a:pt x="1203264" y="1319922"/>
                </a:lnTo>
                <a:lnTo>
                  <a:pt x="1182305" y="1273435"/>
                </a:lnTo>
                <a:lnTo>
                  <a:pt x="1160044" y="1227906"/>
                </a:lnTo>
                <a:lnTo>
                  <a:pt x="1136494" y="1183325"/>
                </a:lnTo>
                <a:lnTo>
                  <a:pt x="1111671" y="1139685"/>
                </a:lnTo>
                <a:lnTo>
                  <a:pt x="1085591" y="1096977"/>
                </a:lnTo>
                <a:lnTo>
                  <a:pt x="1058268" y="1055192"/>
                </a:lnTo>
                <a:lnTo>
                  <a:pt x="1029717" y="1014323"/>
                </a:lnTo>
                <a:lnTo>
                  <a:pt x="999955" y="974361"/>
                </a:lnTo>
                <a:lnTo>
                  <a:pt x="968995" y="935297"/>
                </a:lnTo>
                <a:lnTo>
                  <a:pt x="936853" y="897124"/>
                </a:lnTo>
                <a:lnTo>
                  <a:pt x="903544" y="859833"/>
                </a:lnTo>
                <a:lnTo>
                  <a:pt x="869084" y="823415"/>
                </a:lnTo>
                <a:lnTo>
                  <a:pt x="833487" y="787863"/>
                </a:lnTo>
                <a:lnTo>
                  <a:pt x="796769" y="753168"/>
                </a:lnTo>
                <a:lnTo>
                  <a:pt x="758945" y="719322"/>
                </a:lnTo>
                <a:lnTo>
                  <a:pt x="720030" y="686317"/>
                </a:lnTo>
                <a:lnTo>
                  <a:pt x="686687" y="663245"/>
                </a:lnTo>
                <a:lnTo>
                  <a:pt x="674073" y="661180"/>
                </a:lnTo>
                <a:lnTo>
                  <a:pt x="664651" y="659570"/>
                </a:lnTo>
                <a:lnTo>
                  <a:pt x="485178" y="1074501"/>
                </a:lnTo>
                <a:lnTo>
                  <a:pt x="484092" y="1072238"/>
                </a:lnTo>
                <a:lnTo>
                  <a:pt x="461873" y="1028723"/>
                </a:lnTo>
                <a:lnTo>
                  <a:pt x="438654" y="985780"/>
                </a:lnTo>
                <a:lnTo>
                  <a:pt x="414487" y="943385"/>
                </a:lnTo>
                <a:lnTo>
                  <a:pt x="412197" y="939558"/>
                </a:lnTo>
                <a:close/>
              </a:path>
              <a:path w="1646554" h="2872104">
                <a:moveTo>
                  <a:pt x="530409" y="2847860"/>
                </a:moveTo>
                <a:lnTo>
                  <a:pt x="583497" y="2810163"/>
                </a:lnTo>
                <a:lnTo>
                  <a:pt x="637891" y="2774744"/>
                </a:lnTo>
                <a:lnTo>
                  <a:pt x="675466" y="2758715"/>
                </a:lnTo>
                <a:lnTo>
                  <a:pt x="715055" y="2746413"/>
                </a:lnTo>
                <a:lnTo>
                  <a:pt x="764167" y="2729067"/>
                </a:lnTo>
                <a:lnTo>
                  <a:pt x="811006" y="2709754"/>
                </a:lnTo>
                <a:lnTo>
                  <a:pt x="855601" y="2688505"/>
                </a:lnTo>
                <a:lnTo>
                  <a:pt x="897981" y="2665350"/>
                </a:lnTo>
                <a:lnTo>
                  <a:pt x="938173" y="2640319"/>
                </a:lnTo>
                <a:lnTo>
                  <a:pt x="976207" y="2613444"/>
                </a:lnTo>
                <a:lnTo>
                  <a:pt x="1012111" y="2584754"/>
                </a:lnTo>
                <a:lnTo>
                  <a:pt x="1045915" y="2554281"/>
                </a:lnTo>
                <a:lnTo>
                  <a:pt x="1077645" y="2522054"/>
                </a:lnTo>
                <a:lnTo>
                  <a:pt x="1107332" y="2488103"/>
                </a:lnTo>
                <a:lnTo>
                  <a:pt x="1135004" y="2452461"/>
                </a:lnTo>
                <a:lnTo>
                  <a:pt x="1160689" y="2415156"/>
                </a:lnTo>
                <a:lnTo>
                  <a:pt x="1184417" y="2376220"/>
                </a:lnTo>
                <a:lnTo>
                  <a:pt x="1206215" y="2335683"/>
                </a:lnTo>
                <a:lnTo>
                  <a:pt x="1226112" y="2293575"/>
                </a:lnTo>
                <a:lnTo>
                  <a:pt x="1056197" y="2686409"/>
                </a:lnTo>
                <a:lnTo>
                  <a:pt x="1011017" y="2711717"/>
                </a:lnTo>
                <a:lnTo>
                  <a:pt x="965165" y="2735497"/>
                </a:lnTo>
                <a:lnTo>
                  <a:pt x="919419" y="2756858"/>
                </a:lnTo>
                <a:lnTo>
                  <a:pt x="872686" y="2776289"/>
                </a:lnTo>
                <a:lnTo>
                  <a:pt x="825200" y="2794228"/>
                </a:lnTo>
                <a:lnTo>
                  <a:pt x="777198" y="2811107"/>
                </a:lnTo>
                <a:lnTo>
                  <a:pt x="632436" y="2859740"/>
                </a:lnTo>
                <a:lnTo>
                  <a:pt x="586700" y="2868082"/>
                </a:lnTo>
                <a:lnTo>
                  <a:pt x="562947" y="2869608"/>
                </a:lnTo>
                <a:lnTo>
                  <a:pt x="539274" y="2871502"/>
                </a:lnTo>
                <a:lnTo>
                  <a:pt x="530409" y="2847860"/>
                </a:lnTo>
                <a:close/>
              </a:path>
              <a:path w="1646554" h="2872104">
                <a:moveTo>
                  <a:pt x="485178" y="1074501"/>
                </a:moveTo>
                <a:lnTo>
                  <a:pt x="664651" y="659570"/>
                </a:lnTo>
                <a:lnTo>
                  <a:pt x="675596" y="682286"/>
                </a:lnTo>
                <a:lnTo>
                  <a:pt x="685986" y="703525"/>
                </a:lnTo>
                <a:lnTo>
                  <a:pt x="704155" y="744205"/>
                </a:lnTo>
                <a:lnTo>
                  <a:pt x="757719" y="879901"/>
                </a:lnTo>
                <a:lnTo>
                  <a:pt x="774913" y="925350"/>
                </a:lnTo>
                <a:lnTo>
                  <a:pt x="791126" y="971109"/>
                </a:lnTo>
                <a:lnTo>
                  <a:pt x="805965" y="1017296"/>
                </a:lnTo>
                <a:lnTo>
                  <a:pt x="813617" y="1066946"/>
                </a:lnTo>
                <a:lnTo>
                  <a:pt x="807335" y="1114611"/>
                </a:lnTo>
                <a:lnTo>
                  <a:pt x="788615" y="1158632"/>
                </a:lnTo>
                <a:lnTo>
                  <a:pt x="758953" y="1197348"/>
                </a:lnTo>
                <a:lnTo>
                  <a:pt x="719844" y="1229100"/>
                </a:lnTo>
                <a:lnTo>
                  <a:pt x="672784" y="1252229"/>
                </a:lnTo>
                <a:lnTo>
                  <a:pt x="655012" y="1262151"/>
                </a:lnTo>
                <a:lnTo>
                  <a:pt x="638596" y="1276612"/>
                </a:lnTo>
                <a:lnTo>
                  <a:pt x="622386" y="1293352"/>
                </a:lnTo>
                <a:lnTo>
                  <a:pt x="605236" y="1310114"/>
                </a:lnTo>
                <a:lnTo>
                  <a:pt x="585472" y="1304100"/>
                </a:lnTo>
                <a:lnTo>
                  <a:pt x="574221" y="1289937"/>
                </a:lnTo>
                <a:lnTo>
                  <a:pt x="567650" y="1271466"/>
                </a:lnTo>
                <a:lnTo>
                  <a:pt x="561925" y="1252527"/>
                </a:lnTo>
                <a:lnTo>
                  <a:pt x="544227" y="1206470"/>
                </a:lnTo>
                <a:lnTo>
                  <a:pt x="525321" y="1161086"/>
                </a:lnTo>
                <a:lnTo>
                  <a:pt x="505259" y="1116351"/>
                </a:lnTo>
                <a:lnTo>
                  <a:pt x="485178" y="1074501"/>
                </a:lnTo>
                <a:close/>
              </a:path>
              <a:path w="1646554" h="2872104">
                <a:moveTo>
                  <a:pt x="1947" y="388224"/>
                </a:moveTo>
                <a:lnTo>
                  <a:pt x="19158" y="349897"/>
                </a:lnTo>
                <a:lnTo>
                  <a:pt x="45830" y="304326"/>
                </a:lnTo>
                <a:lnTo>
                  <a:pt x="75794" y="262591"/>
                </a:lnTo>
                <a:lnTo>
                  <a:pt x="109475" y="225142"/>
                </a:lnTo>
                <a:lnTo>
                  <a:pt x="147296" y="192430"/>
                </a:lnTo>
                <a:lnTo>
                  <a:pt x="189682" y="164903"/>
                </a:lnTo>
                <a:lnTo>
                  <a:pt x="237058" y="143013"/>
                </a:lnTo>
                <a:lnTo>
                  <a:pt x="289848" y="127209"/>
                </a:lnTo>
                <a:lnTo>
                  <a:pt x="338162" y="116008"/>
                </a:lnTo>
                <a:lnTo>
                  <a:pt x="482873" y="81486"/>
                </a:lnTo>
                <a:lnTo>
                  <a:pt x="531127" y="70156"/>
                </a:lnTo>
                <a:lnTo>
                  <a:pt x="579438" y="59156"/>
                </a:lnTo>
                <a:lnTo>
                  <a:pt x="627834" y="48632"/>
                </a:lnTo>
                <a:lnTo>
                  <a:pt x="676343" y="38728"/>
                </a:lnTo>
                <a:lnTo>
                  <a:pt x="724994" y="29589"/>
                </a:lnTo>
                <a:lnTo>
                  <a:pt x="773816" y="21362"/>
                </a:lnTo>
                <a:lnTo>
                  <a:pt x="822837" y="14189"/>
                </a:lnTo>
                <a:lnTo>
                  <a:pt x="872086" y="8218"/>
                </a:lnTo>
                <a:lnTo>
                  <a:pt x="921590" y="3592"/>
                </a:lnTo>
                <a:lnTo>
                  <a:pt x="971380" y="456"/>
                </a:lnTo>
                <a:lnTo>
                  <a:pt x="1000183" y="0"/>
                </a:lnTo>
                <a:lnTo>
                  <a:pt x="1031159" y="697"/>
                </a:lnTo>
                <a:lnTo>
                  <a:pt x="1066383" y="1946"/>
                </a:lnTo>
                <a:lnTo>
                  <a:pt x="1107930" y="3145"/>
                </a:lnTo>
                <a:lnTo>
                  <a:pt x="1055365" y="84806"/>
                </a:lnTo>
                <a:lnTo>
                  <a:pt x="1029147" y="119813"/>
                </a:lnTo>
                <a:lnTo>
                  <a:pt x="999701" y="149044"/>
                </a:lnTo>
                <a:lnTo>
                  <a:pt x="964572" y="171076"/>
                </a:lnTo>
                <a:lnTo>
                  <a:pt x="921307" y="184489"/>
                </a:lnTo>
                <a:lnTo>
                  <a:pt x="876753" y="192596"/>
                </a:lnTo>
                <a:lnTo>
                  <a:pt x="722867" y="221310"/>
                </a:lnTo>
                <a:lnTo>
                  <a:pt x="412197" y="939558"/>
                </a:lnTo>
                <a:lnTo>
                  <a:pt x="389425" y="901512"/>
                </a:lnTo>
                <a:lnTo>
                  <a:pt x="363518" y="860135"/>
                </a:lnTo>
                <a:lnTo>
                  <a:pt x="336819" y="819230"/>
                </a:lnTo>
                <a:lnTo>
                  <a:pt x="309381" y="778771"/>
                </a:lnTo>
                <a:lnTo>
                  <a:pt x="281255" y="738734"/>
                </a:lnTo>
                <a:lnTo>
                  <a:pt x="252494" y="699092"/>
                </a:lnTo>
                <a:lnTo>
                  <a:pt x="223150" y="659821"/>
                </a:lnTo>
                <a:lnTo>
                  <a:pt x="190013" y="619003"/>
                </a:lnTo>
                <a:lnTo>
                  <a:pt x="154504" y="579939"/>
                </a:lnTo>
                <a:lnTo>
                  <a:pt x="117461" y="542051"/>
                </a:lnTo>
                <a:lnTo>
                  <a:pt x="79718" y="504762"/>
                </a:lnTo>
                <a:lnTo>
                  <a:pt x="42113" y="467497"/>
                </a:lnTo>
                <a:lnTo>
                  <a:pt x="13315" y="437146"/>
                </a:lnTo>
                <a:lnTo>
                  <a:pt x="0" y="413539"/>
                </a:lnTo>
                <a:lnTo>
                  <a:pt x="1947" y="3882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371" y="7228685"/>
            <a:ext cx="1949507" cy="182972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695809" y="1991732"/>
            <a:ext cx="6793865" cy="2825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sz="2100" spc="80" dirty="0">
                <a:latin typeface="Palatino Linotype"/>
                <a:cs typeface="Palatino Linotype"/>
              </a:rPr>
              <a:t>Nazwa</a:t>
            </a:r>
            <a:r>
              <a:rPr sz="2100" spc="190" dirty="0">
                <a:latin typeface="Palatino Linotype"/>
                <a:cs typeface="Palatino Linotype"/>
              </a:rPr>
              <a:t> </a:t>
            </a:r>
            <a:r>
              <a:rPr sz="2100" spc="120" dirty="0">
                <a:latin typeface="Palatino Linotype"/>
                <a:cs typeface="Palatino Linotype"/>
              </a:rPr>
              <a:t>inicjatywy</a:t>
            </a:r>
            <a:r>
              <a:rPr sz="2100" spc="195" dirty="0">
                <a:latin typeface="Palatino Linotype"/>
                <a:cs typeface="Palatino Linotype"/>
              </a:rPr>
              <a:t> </a:t>
            </a:r>
            <a:r>
              <a:rPr sz="2100" spc="535" dirty="0">
                <a:latin typeface="Palatino Linotype"/>
                <a:cs typeface="Palatino Linotype"/>
              </a:rPr>
              <a:t>-</a:t>
            </a:r>
            <a:r>
              <a:rPr sz="2100" spc="195" dirty="0">
                <a:latin typeface="Palatino Linotype"/>
                <a:cs typeface="Palatino Linotype"/>
              </a:rPr>
              <a:t> </a:t>
            </a:r>
            <a:r>
              <a:rPr sz="2100" spc="70" dirty="0">
                <a:latin typeface="Palatino Linotype"/>
                <a:cs typeface="Palatino Linotype"/>
              </a:rPr>
              <a:t>czyli</a:t>
            </a:r>
            <a:r>
              <a:rPr sz="2100" spc="195" dirty="0">
                <a:latin typeface="Palatino Linotype"/>
                <a:cs typeface="Palatino Linotype"/>
              </a:rPr>
              <a:t> </a:t>
            </a:r>
            <a:r>
              <a:rPr sz="2100" spc="145" dirty="0">
                <a:latin typeface="Palatino Linotype"/>
                <a:cs typeface="Palatino Linotype"/>
              </a:rPr>
              <a:t>Twój</a:t>
            </a:r>
            <a:r>
              <a:rPr sz="2100" spc="190" dirty="0">
                <a:latin typeface="Palatino Linotype"/>
                <a:cs typeface="Palatino Linotype"/>
              </a:rPr>
              <a:t> </a:t>
            </a:r>
            <a:r>
              <a:rPr sz="2100" spc="130" dirty="0">
                <a:latin typeface="Palatino Linotype"/>
                <a:cs typeface="Palatino Linotype"/>
              </a:rPr>
              <a:t>pomysł</a:t>
            </a:r>
            <a:r>
              <a:rPr sz="2100" spc="195" dirty="0">
                <a:latin typeface="Palatino Linotype"/>
                <a:cs typeface="Palatino Linotype"/>
              </a:rPr>
              <a:t> </a:t>
            </a:r>
            <a:r>
              <a:rPr sz="2100" dirty="0">
                <a:latin typeface="Palatino Linotype"/>
                <a:cs typeface="Palatino Linotype"/>
              </a:rPr>
              <a:t>w</a:t>
            </a:r>
            <a:r>
              <a:rPr sz="2100" spc="195" dirty="0">
                <a:latin typeface="Palatino Linotype"/>
                <a:cs typeface="Palatino Linotype"/>
              </a:rPr>
              <a:t> </a:t>
            </a:r>
            <a:r>
              <a:rPr sz="2100" spc="175" dirty="0">
                <a:latin typeface="Palatino Linotype"/>
                <a:cs typeface="Palatino Linotype"/>
              </a:rPr>
              <a:t>krótkiej, </a:t>
            </a:r>
            <a:r>
              <a:rPr sz="2100" spc="105" dirty="0">
                <a:latin typeface="Palatino Linotype"/>
                <a:cs typeface="Palatino Linotype"/>
              </a:rPr>
              <a:t>zwięzłej</a:t>
            </a:r>
            <a:r>
              <a:rPr sz="2100" spc="215" dirty="0">
                <a:latin typeface="Palatino Linotype"/>
                <a:cs typeface="Palatino Linotype"/>
              </a:rPr>
              <a:t> </a:t>
            </a:r>
            <a:r>
              <a:rPr sz="2100" spc="165" dirty="0">
                <a:latin typeface="Palatino Linotype"/>
                <a:cs typeface="Palatino Linotype"/>
              </a:rPr>
              <a:t>formie.</a:t>
            </a:r>
            <a:endParaRPr sz="2100">
              <a:latin typeface="Palatino Linotype"/>
              <a:cs typeface="Palatino Linotype"/>
            </a:endParaRPr>
          </a:p>
          <a:p>
            <a:pPr marL="12700" marR="5080">
              <a:lnSpc>
                <a:spcPct val="125000"/>
              </a:lnSpc>
            </a:pPr>
            <a:r>
              <a:rPr sz="2100" spc="110" dirty="0">
                <a:latin typeface="Palatino Linotype"/>
                <a:cs typeface="Palatino Linotype"/>
              </a:rPr>
              <a:t>Napisz,</a:t>
            </a:r>
            <a:r>
              <a:rPr sz="2100" spc="190" dirty="0">
                <a:latin typeface="Palatino Linotype"/>
                <a:cs typeface="Palatino Linotype"/>
              </a:rPr>
              <a:t> </a:t>
            </a:r>
            <a:r>
              <a:rPr sz="2100" spc="180" dirty="0">
                <a:latin typeface="Palatino Linotype"/>
                <a:cs typeface="Palatino Linotype"/>
              </a:rPr>
              <a:t>jaki</a:t>
            </a:r>
            <a:r>
              <a:rPr sz="2100" spc="190" dirty="0">
                <a:latin typeface="Palatino Linotype"/>
                <a:cs typeface="Palatino Linotype"/>
              </a:rPr>
              <a:t> </a:t>
            </a:r>
            <a:r>
              <a:rPr sz="2100" spc="200" dirty="0">
                <a:latin typeface="Palatino Linotype"/>
                <a:cs typeface="Palatino Linotype"/>
              </a:rPr>
              <a:t>jest</a:t>
            </a:r>
            <a:r>
              <a:rPr sz="2100" spc="190" dirty="0">
                <a:latin typeface="Palatino Linotype"/>
                <a:cs typeface="Palatino Linotype"/>
              </a:rPr>
              <a:t> </a:t>
            </a:r>
            <a:r>
              <a:rPr sz="2100" spc="140" dirty="0">
                <a:latin typeface="Palatino Linotype"/>
                <a:cs typeface="Palatino Linotype"/>
              </a:rPr>
              <a:t>cel</a:t>
            </a:r>
            <a:r>
              <a:rPr sz="2100" spc="190" dirty="0">
                <a:latin typeface="Palatino Linotype"/>
                <a:cs typeface="Palatino Linotype"/>
              </a:rPr>
              <a:t> </a:t>
            </a:r>
            <a:r>
              <a:rPr sz="2100" spc="180" dirty="0">
                <a:latin typeface="Palatino Linotype"/>
                <a:cs typeface="Palatino Linotype"/>
              </a:rPr>
              <a:t>projektu,</a:t>
            </a:r>
            <a:r>
              <a:rPr sz="2100" spc="195" dirty="0">
                <a:latin typeface="Palatino Linotype"/>
                <a:cs typeface="Palatino Linotype"/>
              </a:rPr>
              <a:t> </a:t>
            </a:r>
            <a:r>
              <a:rPr sz="2100" spc="180" dirty="0">
                <a:latin typeface="Palatino Linotype"/>
                <a:cs typeface="Palatino Linotype"/>
              </a:rPr>
              <a:t>na</a:t>
            </a:r>
            <a:r>
              <a:rPr sz="2100" spc="190" dirty="0">
                <a:latin typeface="Palatino Linotype"/>
                <a:cs typeface="Palatino Linotype"/>
              </a:rPr>
              <a:t> </a:t>
            </a:r>
            <a:r>
              <a:rPr sz="2100" spc="110" dirty="0">
                <a:latin typeface="Palatino Linotype"/>
                <a:cs typeface="Palatino Linotype"/>
              </a:rPr>
              <a:t>czym</a:t>
            </a:r>
            <a:r>
              <a:rPr sz="2100" spc="190" dirty="0">
                <a:latin typeface="Palatino Linotype"/>
                <a:cs typeface="Palatino Linotype"/>
              </a:rPr>
              <a:t> </a:t>
            </a:r>
            <a:r>
              <a:rPr sz="2100" spc="125" dirty="0">
                <a:latin typeface="Palatino Linotype"/>
                <a:cs typeface="Palatino Linotype"/>
              </a:rPr>
              <a:t>on</a:t>
            </a:r>
            <a:r>
              <a:rPr sz="2100" spc="190" dirty="0">
                <a:latin typeface="Palatino Linotype"/>
                <a:cs typeface="Palatino Linotype"/>
              </a:rPr>
              <a:t> </a:t>
            </a:r>
            <a:r>
              <a:rPr sz="2100" spc="125" dirty="0">
                <a:latin typeface="Palatino Linotype"/>
                <a:cs typeface="Palatino Linotype"/>
              </a:rPr>
              <a:t>polega, </a:t>
            </a:r>
            <a:r>
              <a:rPr sz="2100" spc="215" dirty="0">
                <a:latin typeface="Palatino Linotype"/>
                <a:cs typeface="Palatino Linotype"/>
              </a:rPr>
              <a:t>jak</a:t>
            </a:r>
            <a:r>
              <a:rPr sz="2100" spc="190" dirty="0">
                <a:latin typeface="Palatino Linotype"/>
                <a:cs typeface="Palatino Linotype"/>
              </a:rPr>
              <a:t> </a:t>
            </a:r>
            <a:r>
              <a:rPr sz="2100" spc="220" dirty="0">
                <a:latin typeface="Palatino Linotype"/>
                <a:cs typeface="Palatino Linotype"/>
              </a:rPr>
              <a:t>ma</a:t>
            </a:r>
            <a:r>
              <a:rPr sz="2100" spc="195" dirty="0">
                <a:latin typeface="Palatino Linotype"/>
                <a:cs typeface="Palatino Linotype"/>
              </a:rPr>
              <a:t> </a:t>
            </a:r>
            <a:r>
              <a:rPr sz="2100" spc="160" dirty="0">
                <a:latin typeface="Palatino Linotype"/>
                <a:cs typeface="Palatino Linotype"/>
              </a:rPr>
              <a:t>się</a:t>
            </a:r>
            <a:r>
              <a:rPr sz="2100" spc="195" dirty="0">
                <a:latin typeface="Palatino Linotype"/>
                <a:cs typeface="Palatino Linotype"/>
              </a:rPr>
              <a:t> </a:t>
            </a:r>
            <a:r>
              <a:rPr sz="2100" spc="100" dirty="0">
                <a:latin typeface="Palatino Linotype"/>
                <a:cs typeface="Palatino Linotype"/>
              </a:rPr>
              <a:t>przysłużyć</a:t>
            </a:r>
            <a:r>
              <a:rPr sz="2100" spc="195" dirty="0">
                <a:latin typeface="Palatino Linotype"/>
                <a:cs typeface="Palatino Linotype"/>
              </a:rPr>
              <a:t> </a:t>
            </a:r>
            <a:r>
              <a:rPr sz="2100" spc="150" dirty="0">
                <a:latin typeface="Palatino Linotype"/>
                <a:cs typeface="Palatino Linotype"/>
              </a:rPr>
              <a:t>innym</a:t>
            </a:r>
            <a:r>
              <a:rPr sz="2100" spc="195" dirty="0">
                <a:latin typeface="Palatino Linotype"/>
                <a:cs typeface="Palatino Linotype"/>
              </a:rPr>
              <a:t> </a:t>
            </a:r>
            <a:r>
              <a:rPr sz="2100" spc="150" dirty="0">
                <a:latin typeface="Palatino Linotype"/>
                <a:cs typeface="Palatino Linotype"/>
              </a:rPr>
              <a:t>mieszkańcom </a:t>
            </a:r>
            <a:r>
              <a:rPr sz="2100" spc="125" dirty="0">
                <a:latin typeface="Palatino Linotype"/>
                <a:cs typeface="Palatino Linotype"/>
              </a:rPr>
              <a:t>Mrągowa.</a:t>
            </a:r>
            <a:r>
              <a:rPr sz="2100" spc="200" dirty="0">
                <a:latin typeface="Palatino Linotype"/>
                <a:cs typeface="Palatino Linotype"/>
              </a:rPr>
              <a:t> </a:t>
            </a:r>
            <a:r>
              <a:rPr sz="2100" spc="155" dirty="0">
                <a:latin typeface="Palatino Linotype"/>
                <a:cs typeface="Palatino Linotype"/>
              </a:rPr>
              <a:t>Wskaż,</a:t>
            </a:r>
            <a:r>
              <a:rPr sz="2100" spc="200" dirty="0">
                <a:latin typeface="Palatino Linotype"/>
                <a:cs typeface="Palatino Linotype"/>
              </a:rPr>
              <a:t> </a:t>
            </a:r>
            <a:r>
              <a:rPr sz="2100" spc="165" dirty="0">
                <a:latin typeface="Palatino Linotype"/>
                <a:cs typeface="Palatino Linotype"/>
              </a:rPr>
              <a:t>kto</a:t>
            </a:r>
            <a:r>
              <a:rPr sz="2100" spc="200" dirty="0">
                <a:latin typeface="Palatino Linotype"/>
                <a:cs typeface="Palatino Linotype"/>
              </a:rPr>
              <a:t> </a:t>
            </a:r>
            <a:r>
              <a:rPr sz="2100" spc="160" dirty="0">
                <a:latin typeface="Palatino Linotype"/>
                <a:cs typeface="Palatino Linotype"/>
              </a:rPr>
              <a:t>zajmie</a:t>
            </a:r>
            <a:r>
              <a:rPr sz="2100" spc="204" dirty="0">
                <a:latin typeface="Palatino Linotype"/>
                <a:cs typeface="Palatino Linotype"/>
              </a:rPr>
              <a:t> </a:t>
            </a:r>
            <a:r>
              <a:rPr sz="2100" spc="160" dirty="0">
                <a:latin typeface="Palatino Linotype"/>
                <a:cs typeface="Palatino Linotype"/>
              </a:rPr>
              <a:t>się</a:t>
            </a:r>
            <a:r>
              <a:rPr sz="2100" spc="200" dirty="0">
                <a:latin typeface="Palatino Linotype"/>
                <a:cs typeface="Palatino Linotype"/>
              </a:rPr>
              <a:t> </a:t>
            </a:r>
            <a:r>
              <a:rPr sz="2100" spc="140" dirty="0">
                <a:latin typeface="Palatino Linotype"/>
                <a:cs typeface="Palatino Linotype"/>
              </a:rPr>
              <a:t>wykonaniem, </a:t>
            </a:r>
            <a:r>
              <a:rPr sz="2100" spc="180" dirty="0">
                <a:latin typeface="Palatino Linotype"/>
                <a:cs typeface="Palatino Linotype"/>
              </a:rPr>
              <a:t>jaki</a:t>
            </a:r>
            <a:r>
              <a:rPr sz="2100" spc="190" dirty="0">
                <a:latin typeface="Palatino Linotype"/>
                <a:cs typeface="Palatino Linotype"/>
              </a:rPr>
              <a:t> </a:t>
            </a:r>
            <a:r>
              <a:rPr sz="2100" spc="200" dirty="0">
                <a:latin typeface="Palatino Linotype"/>
                <a:cs typeface="Palatino Linotype"/>
              </a:rPr>
              <a:t>jest</a:t>
            </a:r>
            <a:r>
              <a:rPr sz="2100" spc="190" dirty="0">
                <a:latin typeface="Palatino Linotype"/>
                <a:cs typeface="Palatino Linotype"/>
              </a:rPr>
              <a:t> </a:t>
            </a:r>
            <a:r>
              <a:rPr sz="2100" spc="145" dirty="0">
                <a:latin typeface="Palatino Linotype"/>
                <a:cs typeface="Palatino Linotype"/>
              </a:rPr>
              <a:t>jego</a:t>
            </a:r>
            <a:r>
              <a:rPr sz="2100" spc="195" dirty="0">
                <a:latin typeface="Palatino Linotype"/>
                <a:cs typeface="Palatino Linotype"/>
              </a:rPr>
              <a:t> </a:t>
            </a:r>
            <a:r>
              <a:rPr sz="2100" spc="145" dirty="0">
                <a:latin typeface="Palatino Linotype"/>
                <a:cs typeface="Palatino Linotype"/>
              </a:rPr>
              <a:t>obszar</a:t>
            </a:r>
            <a:r>
              <a:rPr sz="2100" spc="190" dirty="0">
                <a:latin typeface="Palatino Linotype"/>
                <a:cs typeface="Palatino Linotype"/>
              </a:rPr>
              <a:t> </a:t>
            </a:r>
            <a:r>
              <a:rPr sz="2100" spc="90" dirty="0">
                <a:latin typeface="Palatino Linotype"/>
                <a:cs typeface="Palatino Linotype"/>
              </a:rPr>
              <a:t>i</a:t>
            </a:r>
            <a:r>
              <a:rPr sz="2100" spc="195" dirty="0">
                <a:latin typeface="Palatino Linotype"/>
                <a:cs typeface="Palatino Linotype"/>
              </a:rPr>
              <a:t> </a:t>
            </a:r>
            <a:r>
              <a:rPr sz="2100" spc="180" dirty="0">
                <a:latin typeface="Palatino Linotype"/>
                <a:cs typeface="Palatino Linotype"/>
              </a:rPr>
              <a:t>adres</a:t>
            </a:r>
            <a:r>
              <a:rPr sz="2100" spc="190" dirty="0">
                <a:latin typeface="Palatino Linotype"/>
                <a:cs typeface="Palatino Linotype"/>
              </a:rPr>
              <a:t> </a:t>
            </a:r>
            <a:r>
              <a:rPr sz="2100" spc="120" dirty="0">
                <a:latin typeface="Palatino Linotype"/>
                <a:cs typeface="Palatino Linotype"/>
              </a:rPr>
              <a:t>oraz</a:t>
            </a:r>
            <a:r>
              <a:rPr sz="2100" spc="195" dirty="0">
                <a:latin typeface="Palatino Linotype"/>
                <a:cs typeface="Palatino Linotype"/>
              </a:rPr>
              <a:t> </a:t>
            </a:r>
            <a:r>
              <a:rPr sz="2100" spc="204" dirty="0">
                <a:latin typeface="Palatino Linotype"/>
                <a:cs typeface="Palatino Linotype"/>
              </a:rPr>
              <a:t>jaką</a:t>
            </a:r>
            <a:r>
              <a:rPr sz="2100" spc="190" dirty="0">
                <a:latin typeface="Palatino Linotype"/>
                <a:cs typeface="Palatino Linotype"/>
              </a:rPr>
              <a:t> </a:t>
            </a:r>
            <a:r>
              <a:rPr sz="2100" spc="175" dirty="0">
                <a:latin typeface="Palatino Linotype"/>
                <a:cs typeface="Palatino Linotype"/>
              </a:rPr>
              <a:t>funkcję  </a:t>
            </a:r>
            <a:r>
              <a:rPr sz="2100" spc="220" dirty="0">
                <a:latin typeface="Palatino Linotype"/>
                <a:cs typeface="Palatino Linotype"/>
              </a:rPr>
              <a:t>ma</a:t>
            </a:r>
            <a:r>
              <a:rPr sz="2100" spc="180" dirty="0">
                <a:latin typeface="Palatino Linotype"/>
                <a:cs typeface="Palatino Linotype"/>
              </a:rPr>
              <a:t> </a:t>
            </a:r>
            <a:r>
              <a:rPr sz="2100" spc="135" dirty="0">
                <a:latin typeface="Palatino Linotype"/>
                <a:cs typeface="Palatino Linotype"/>
              </a:rPr>
              <a:t>pełnić.</a:t>
            </a:r>
            <a:endParaRPr sz="2100">
              <a:latin typeface="Palatino Linotype"/>
              <a:cs typeface="Palatino Linotyp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19561" y="7941690"/>
            <a:ext cx="7590155" cy="170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2200" spc="135" dirty="0">
                <a:latin typeface="Palatino Linotype"/>
                <a:cs typeface="Palatino Linotype"/>
              </a:rPr>
              <a:t>Podaj</a:t>
            </a:r>
            <a:r>
              <a:rPr sz="2200" spc="200" dirty="0">
                <a:latin typeface="Palatino Linotype"/>
                <a:cs typeface="Palatino Linotype"/>
              </a:rPr>
              <a:t> </a:t>
            </a:r>
            <a:r>
              <a:rPr sz="2200" spc="190" dirty="0">
                <a:latin typeface="Palatino Linotype"/>
                <a:cs typeface="Palatino Linotype"/>
              </a:rPr>
              <a:t>termin</a:t>
            </a:r>
            <a:r>
              <a:rPr sz="2200" spc="200" dirty="0">
                <a:latin typeface="Palatino Linotype"/>
                <a:cs typeface="Palatino Linotype"/>
              </a:rPr>
              <a:t> </a:t>
            </a:r>
            <a:r>
              <a:rPr sz="2200" spc="140" dirty="0">
                <a:latin typeface="Palatino Linotype"/>
                <a:cs typeface="Palatino Linotype"/>
              </a:rPr>
              <a:t>realizacji.</a:t>
            </a:r>
            <a:r>
              <a:rPr sz="2200" spc="200" dirty="0">
                <a:latin typeface="Palatino Linotype"/>
                <a:cs typeface="Palatino Linotype"/>
              </a:rPr>
              <a:t> </a:t>
            </a:r>
            <a:r>
              <a:rPr sz="2200" spc="175" dirty="0">
                <a:latin typeface="Palatino Linotype"/>
                <a:cs typeface="Palatino Linotype"/>
              </a:rPr>
              <a:t>W</a:t>
            </a:r>
            <a:r>
              <a:rPr sz="2200" spc="204" dirty="0">
                <a:latin typeface="Palatino Linotype"/>
                <a:cs typeface="Palatino Linotype"/>
              </a:rPr>
              <a:t> </a:t>
            </a:r>
            <a:r>
              <a:rPr sz="2200" spc="125" dirty="0">
                <a:latin typeface="Palatino Linotype"/>
                <a:cs typeface="Palatino Linotype"/>
              </a:rPr>
              <a:t>przypadku</a:t>
            </a:r>
            <a:r>
              <a:rPr sz="2200" spc="200" dirty="0">
                <a:latin typeface="Palatino Linotype"/>
                <a:cs typeface="Palatino Linotype"/>
              </a:rPr>
              <a:t> </a:t>
            </a:r>
            <a:r>
              <a:rPr sz="2200" spc="110" dirty="0">
                <a:latin typeface="Palatino Linotype"/>
                <a:cs typeface="Palatino Linotype"/>
              </a:rPr>
              <a:t>jednorazowego </a:t>
            </a:r>
            <a:r>
              <a:rPr sz="2200" spc="114" dirty="0">
                <a:latin typeface="Palatino Linotype"/>
                <a:cs typeface="Palatino Linotype"/>
              </a:rPr>
              <a:t>wydarzenia</a:t>
            </a:r>
            <a:r>
              <a:rPr sz="2200" spc="190" dirty="0">
                <a:latin typeface="Palatino Linotype"/>
                <a:cs typeface="Palatino Linotype"/>
              </a:rPr>
              <a:t> </a:t>
            </a:r>
            <a:r>
              <a:rPr sz="2200" spc="105" dirty="0">
                <a:latin typeface="Palatino Linotype"/>
                <a:cs typeface="Palatino Linotype"/>
              </a:rPr>
              <a:t>wskaż</a:t>
            </a:r>
            <a:r>
              <a:rPr sz="2200" spc="190" dirty="0">
                <a:latin typeface="Palatino Linotype"/>
                <a:cs typeface="Palatino Linotype"/>
              </a:rPr>
              <a:t> </a:t>
            </a:r>
            <a:r>
              <a:rPr sz="2200" spc="170" dirty="0">
                <a:latin typeface="Palatino Linotype"/>
                <a:cs typeface="Palatino Linotype"/>
              </a:rPr>
              <a:t>datę</a:t>
            </a:r>
            <a:r>
              <a:rPr sz="2200" spc="190" dirty="0">
                <a:latin typeface="Palatino Linotype"/>
                <a:cs typeface="Palatino Linotype"/>
              </a:rPr>
              <a:t> </a:t>
            </a:r>
            <a:r>
              <a:rPr sz="2200" spc="95" dirty="0">
                <a:latin typeface="Palatino Linotype"/>
                <a:cs typeface="Palatino Linotype"/>
              </a:rPr>
              <a:t>i</a:t>
            </a:r>
            <a:r>
              <a:rPr sz="2200" spc="195" dirty="0">
                <a:latin typeface="Palatino Linotype"/>
                <a:cs typeface="Palatino Linotype"/>
              </a:rPr>
              <a:t> </a:t>
            </a:r>
            <a:r>
              <a:rPr sz="2200" spc="120" dirty="0">
                <a:latin typeface="Palatino Linotype"/>
                <a:cs typeface="Palatino Linotype"/>
              </a:rPr>
              <a:t>czas,</a:t>
            </a:r>
            <a:r>
              <a:rPr sz="2200" spc="190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w</a:t>
            </a:r>
            <a:r>
              <a:rPr sz="2200" spc="190" dirty="0">
                <a:latin typeface="Palatino Linotype"/>
                <a:cs typeface="Palatino Linotype"/>
              </a:rPr>
              <a:t> </a:t>
            </a:r>
            <a:r>
              <a:rPr sz="2200" spc="145" dirty="0">
                <a:latin typeface="Palatino Linotype"/>
                <a:cs typeface="Palatino Linotype"/>
              </a:rPr>
              <a:t>których</a:t>
            </a:r>
            <a:r>
              <a:rPr sz="2200" spc="195" dirty="0">
                <a:latin typeface="Palatino Linotype"/>
                <a:cs typeface="Palatino Linotype"/>
              </a:rPr>
              <a:t> </a:t>
            </a:r>
            <a:r>
              <a:rPr sz="2200" spc="210" dirty="0">
                <a:latin typeface="Palatino Linotype"/>
                <a:cs typeface="Palatino Linotype"/>
              </a:rPr>
              <a:t>ma</a:t>
            </a:r>
            <a:r>
              <a:rPr sz="2200" spc="190" dirty="0">
                <a:latin typeface="Palatino Linotype"/>
                <a:cs typeface="Palatino Linotype"/>
              </a:rPr>
              <a:t> </a:t>
            </a:r>
            <a:r>
              <a:rPr sz="2200" spc="160" dirty="0">
                <a:latin typeface="Palatino Linotype"/>
                <a:cs typeface="Palatino Linotype"/>
              </a:rPr>
              <a:t>się</a:t>
            </a:r>
            <a:r>
              <a:rPr sz="2200" spc="190" dirty="0">
                <a:latin typeface="Palatino Linotype"/>
                <a:cs typeface="Palatino Linotype"/>
              </a:rPr>
              <a:t> </a:t>
            </a:r>
            <a:r>
              <a:rPr sz="2200" spc="80" dirty="0">
                <a:latin typeface="Palatino Linotype"/>
                <a:cs typeface="Palatino Linotype"/>
              </a:rPr>
              <a:t>ono </a:t>
            </a:r>
            <a:r>
              <a:rPr sz="2200" spc="125" dirty="0">
                <a:latin typeface="Palatino Linotype"/>
                <a:cs typeface="Palatino Linotype"/>
              </a:rPr>
              <a:t>odbyć,</a:t>
            </a:r>
            <a:r>
              <a:rPr sz="2200" spc="185" dirty="0">
                <a:latin typeface="Palatino Linotype"/>
                <a:cs typeface="Palatino Linotype"/>
              </a:rPr>
              <a:t> </a:t>
            </a:r>
            <a:r>
              <a:rPr sz="2200" spc="175" dirty="0">
                <a:latin typeface="Palatino Linotype"/>
                <a:cs typeface="Palatino Linotype"/>
              </a:rPr>
              <a:t>a</a:t>
            </a:r>
            <a:r>
              <a:rPr sz="2200" spc="190" dirty="0">
                <a:latin typeface="Palatino Linotype"/>
                <a:cs typeface="Palatino Linotype"/>
              </a:rPr>
              <a:t> </a:t>
            </a:r>
            <a:r>
              <a:rPr sz="2200" spc="155" dirty="0">
                <a:latin typeface="Palatino Linotype"/>
                <a:cs typeface="Palatino Linotype"/>
              </a:rPr>
              <a:t>jeśli</a:t>
            </a:r>
            <a:r>
              <a:rPr sz="2200" spc="190" dirty="0">
                <a:latin typeface="Palatino Linotype"/>
                <a:cs typeface="Palatino Linotype"/>
              </a:rPr>
              <a:t> </a:t>
            </a:r>
            <a:r>
              <a:rPr sz="2200" spc="200" dirty="0">
                <a:latin typeface="Palatino Linotype"/>
                <a:cs typeface="Palatino Linotype"/>
              </a:rPr>
              <a:t>jest</a:t>
            </a:r>
            <a:r>
              <a:rPr sz="2200" spc="190" dirty="0">
                <a:latin typeface="Palatino Linotype"/>
                <a:cs typeface="Palatino Linotype"/>
              </a:rPr>
              <a:t> </a:t>
            </a:r>
            <a:r>
              <a:rPr sz="2200" spc="130" dirty="0">
                <a:latin typeface="Palatino Linotype"/>
                <a:cs typeface="Palatino Linotype"/>
              </a:rPr>
              <a:t>to</a:t>
            </a:r>
            <a:r>
              <a:rPr sz="2200" spc="190" dirty="0">
                <a:latin typeface="Palatino Linotype"/>
                <a:cs typeface="Palatino Linotype"/>
              </a:rPr>
              <a:t> </a:t>
            </a:r>
            <a:r>
              <a:rPr sz="2200" spc="120" dirty="0">
                <a:latin typeface="Palatino Linotype"/>
                <a:cs typeface="Palatino Linotype"/>
              </a:rPr>
              <a:t>cykl</a:t>
            </a:r>
            <a:r>
              <a:rPr sz="2200" spc="190" dirty="0">
                <a:latin typeface="Palatino Linotype"/>
                <a:cs typeface="Palatino Linotype"/>
              </a:rPr>
              <a:t> </a:t>
            </a:r>
            <a:r>
              <a:rPr sz="2200" spc="120" dirty="0">
                <a:latin typeface="Palatino Linotype"/>
                <a:cs typeface="Palatino Linotype"/>
              </a:rPr>
              <a:t>wydarzeń,</a:t>
            </a:r>
            <a:r>
              <a:rPr sz="2200" spc="190" dirty="0">
                <a:latin typeface="Palatino Linotype"/>
                <a:cs typeface="Palatino Linotype"/>
              </a:rPr>
              <a:t> </a:t>
            </a:r>
            <a:r>
              <a:rPr sz="2200" spc="90" dirty="0">
                <a:latin typeface="Palatino Linotype"/>
                <a:cs typeface="Palatino Linotype"/>
              </a:rPr>
              <a:t>rozpisz</a:t>
            </a:r>
            <a:r>
              <a:rPr sz="2200" spc="190" dirty="0">
                <a:latin typeface="Palatino Linotype"/>
                <a:cs typeface="Palatino Linotype"/>
              </a:rPr>
              <a:t> </a:t>
            </a:r>
            <a:r>
              <a:rPr sz="2200" spc="160" dirty="0">
                <a:latin typeface="Palatino Linotype"/>
                <a:cs typeface="Palatino Linotype"/>
              </a:rPr>
              <a:t>terminy </a:t>
            </a:r>
            <a:r>
              <a:rPr sz="2200" spc="114" dirty="0">
                <a:latin typeface="Palatino Linotype"/>
                <a:cs typeface="Palatino Linotype"/>
              </a:rPr>
              <a:t>każdego</a:t>
            </a:r>
            <a:r>
              <a:rPr sz="2200" spc="195" dirty="0">
                <a:latin typeface="Palatino Linotype"/>
                <a:cs typeface="Palatino Linotype"/>
              </a:rPr>
              <a:t> </a:t>
            </a:r>
            <a:r>
              <a:rPr sz="2200" dirty="0">
                <a:latin typeface="Palatino Linotype"/>
                <a:cs typeface="Palatino Linotype"/>
              </a:rPr>
              <a:t>z</a:t>
            </a:r>
            <a:r>
              <a:rPr sz="2200" spc="195" dirty="0">
                <a:latin typeface="Palatino Linotype"/>
                <a:cs typeface="Palatino Linotype"/>
              </a:rPr>
              <a:t> </a:t>
            </a:r>
            <a:r>
              <a:rPr sz="2200" spc="140" dirty="0">
                <a:latin typeface="Palatino Linotype"/>
                <a:cs typeface="Palatino Linotype"/>
              </a:rPr>
              <a:t>nich.</a:t>
            </a:r>
            <a:endParaRPr sz="220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068441" y="3381604"/>
            <a:ext cx="1460500" cy="735965"/>
          </a:xfrm>
          <a:custGeom>
            <a:avLst/>
            <a:gdLst/>
            <a:ahLst/>
            <a:cxnLst/>
            <a:rect l="l" t="t" r="r" b="b"/>
            <a:pathLst>
              <a:path w="1460500" h="735964">
                <a:moveTo>
                  <a:pt x="442818" y="159630"/>
                </a:moveTo>
                <a:lnTo>
                  <a:pt x="99054" y="391271"/>
                </a:lnTo>
                <a:lnTo>
                  <a:pt x="117146" y="410538"/>
                </a:lnTo>
                <a:lnTo>
                  <a:pt x="132925" y="427407"/>
                </a:lnTo>
                <a:lnTo>
                  <a:pt x="160917" y="456806"/>
                </a:lnTo>
                <a:lnTo>
                  <a:pt x="195762" y="491041"/>
                </a:lnTo>
                <a:lnTo>
                  <a:pt x="231690" y="523503"/>
                </a:lnTo>
                <a:lnTo>
                  <a:pt x="268729" y="554077"/>
                </a:lnTo>
                <a:lnTo>
                  <a:pt x="306910" y="582648"/>
                </a:lnTo>
                <a:lnTo>
                  <a:pt x="346264" y="609102"/>
                </a:lnTo>
                <a:lnTo>
                  <a:pt x="386820" y="633323"/>
                </a:lnTo>
                <a:lnTo>
                  <a:pt x="428608" y="655196"/>
                </a:lnTo>
                <a:lnTo>
                  <a:pt x="471659" y="674608"/>
                </a:lnTo>
                <a:lnTo>
                  <a:pt x="516003" y="691443"/>
                </a:lnTo>
                <a:lnTo>
                  <a:pt x="561669" y="705586"/>
                </a:lnTo>
                <a:lnTo>
                  <a:pt x="608689" y="716924"/>
                </a:lnTo>
                <a:lnTo>
                  <a:pt x="657091" y="725340"/>
                </a:lnTo>
                <a:lnTo>
                  <a:pt x="705793" y="731118"/>
                </a:lnTo>
                <a:lnTo>
                  <a:pt x="754344" y="734528"/>
                </a:lnTo>
                <a:lnTo>
                  <a:pt x="802663" y="735385"/>
                </a:lnTo>
                <a:lnTo>
                  <a:pt x="850668" y="733506"/>
                </a:lnTo>
                <a:lnTo>
                  <a:pt x="898278" y="728706"/>
                </a:lnTo>
                <a:lnTo>
                  <a:pt x="945412" y="720802"/>
                </a:lnTo>
                <a:lnTo>
                  <a:pt x="991990" y="709610"/>
                </a:lnTo>
                <a:lnTo>
                  <a:pt x="1037930" y="694944"/>
                </a:lnTo>
                <a:lnTo>
                  <a:pt x="1083150" y="676623"/>
                </a:lnTo>
                <a:lnTo>
                  <a:pt x="1127570" y="654460"/>
                </a:lnTo>
                <a:lnTo>
                  <a:pt x="1171109" y="628273"/>
                </a:lnTo>
                <a:lnTo>
                  <a:pt x="1213332" y="597772"/>
                </a:lnTo>
                <a:lnTo>
                  <a:pt x="1251711" y="564466"/>
                </a:lnTo>
                <a:lnTo>
                  <a:pt x="1286402" y="528506"/>
                </a:lnTo>
                <a:lnTo>
                  <a:pt x="1317561" y="490046"/>
                </a:lnTo>
                <a:lnTo>
                  <a:pt x="1345342" y="449237"/>
                </a:lnTo>
                <a:lnTo>
                  <a:pt x="1369902" y="406235"/>
                </a:lnTo>
                <a:lnTo>
                  <a:pt x="1391397" y="361190"/>
                </a:lnTo>
                <a:lnTo>
                  <a:pt x="1408992" y="316760"/>
                </a:lnTo>
                <a:lnTo>
                  <a:pt x="1200033" y="457564"/>
                </a:lnTo>
                <a:lnTo>
                  <a:pt x="1155276" y="482433"/>
                </a:lnTo>
                <a:lnTo>
                  <a:pt x="1106845" y="504201"/>
                </a:lnTo>
                <a:lnTo>
                  <a:pt x="1058694" y="521285"/>
                </a:lnTo>
                <a:lnTo>
                  <a:pt x="1010157" y="533981"/>
                </a:lnTo>
                <a:lnTo>
                  <a:pt x="961287" y="542489"/>
                </a:lnTo>
                <a:lnTo>
                  <a:pt x="912138" y="547008"/>
                </a:lnTo>
                <a:lnTo>
                  <a:pt x="862763" y="547735"/>
                </a:lnTo>
                <a:lnTo>
                  <a:pt x="813216" y="544869"/>
                </a:lnTo>
                <a:lnTo>
                  <a:pt x="763550" y="538609"/>
                </a:lnTo>
                <a:lnTo>
                  <a:pt x="713819" y="529152"/>
                </a:lnTo>
                <a:lnTo>
                  <a:pt x="662050" y="516067"/>
                </a:lnTo>
                <a:lnTo>
                  <a:pt x="611767" y="499953"/>
                </a:lnTo>
                <a:lnTo>
                  <a:pt x="562947" y="480877"/>
                </a:lnTo>
                <a:lnTo>
                  <a:pt x="515568" y="458909"/>
                </a:lnTo>
                <a:lnTo>
                  <a:pt x="469605" y="434117"/>
                </a:lnTo>
                <a:lnTo>
                  <a:pt x="425037" y="406572"/>
                </a:lnTo>
                <a:lnTo>
                  <a:pt x="381838" y="376342"/>
                </a:lnTo>
                <a:lnTo>
                  <a:pt x="339987" y="343495"/>
                </a:lnTo>
                <a:lnTo>
                  <a:pt x="323798" y="324989"/>
                </a:lnTo>
                <a:lnTo>
                  <a:pt x="320936" y="317651"/>
                </a:lnTo>
                <a:lnTo>
                  <a:pt x="519399" y="183920"/>
                </a:lnTo>
                <a:lnTo>
                  <a:pt x="518104" y="183599"/>
                </a:lnTo>
                <a:lnTo>
                  <a:pt x="469011" y="168819"/>
                </a:lnTo>
                <a:lnTo>
                  <a:pt x="442818" y="159630"/>
                </a:lnTo>
                <a:close/>
              </a:path>
              <a:path w="1460500" h="735964">
                <a:moveTo>
                  <a:pt x="1443447" y="30588"/>
                </a:moveTo>
                <a:lnTo>
                  <a:pt x="1421861" y="77316"/>
                </a:lnTo>
                <a:lnTo>
                  <a:pt x="1410770" y="114141"/>
                </a:lnTo>
                <a:lnTo>
                  <a:pt x="1408091" y="135747"/>
                </a:lnTo>
                <a:lnTo>
                  <a:pt x="1398047" y="188793"/>
                </a:lnTo>
                <a:lnTo>
                  <a:pt x="1383147" y="237989"/>
                </a:lnTo>
                <a:lnTo>
                  <a:pt x="1363538" y="283429"/>
                </a:lnTo>
                <a:lnTo>
                  <a:pt x="1339367" y="325207"/>
                </a:lnTo>
                <a:lnTo>
                  <a:pt x="1310784" y="363415"/>
                </a:lnTo>
                <a:lnTo>
                  <a:pt x="1277935" y="398149"/>
                </a:lnTo>
                <a:lnTo>
                  <a:pt x="1240969" y="429500"/>
                </a:lnTo>
                <a:lnTo>
                  <a:pt x="1200033" y="457564"/>
                </a:lnTo>
                <a:lnTo>
                  <a:pt x="1408992" y="316760"/>
                </a:lnTo>
                <a:lnTo>
                  <a:pt x="1425814" y="265588"/>
                </a:lnTo>
                <a:lnTo>
                  <a:pt x="1436987" y="220442"/>
                </a:lnTo>
                <a:lnTo>
                  <a:pt x="1445384" y="174505"/>
                </a:lnTo>
                <a:lnTo>
                  <a:pt x="1459149" y="81928"/>
                </a:lnTo>
                <a:lnTo>
                  <a:pt x="1459951" y="69837"/>
                </a:lnTo>
                <a:lnTo>
                  <a:pt x="1459199" y="57553"/>
                </a:lnTo>
                <a:lnTo>
                  <a:pt x="1457740" y="44877"/>
                </a:lnTo>
                <a:lnTo>
                  <a:pt x="1448711" y="31477"/>
                </a:lnTo>
                <a:lnTo>
                  <a:pt x="1443447" y="30588"/>
                </a:lnTo>
                <a:close/>
              </a:path>
              <a:path w="1460500" h="735964">
                <a:moveTo>
                  <a:pt x="519399" y="183920"/>
                </a:moveTo>
                <a:lnTo>
                  <a:pt x="320936" y="317651"/>
                </a:lnTo>
                <a:lnTo>
                  <a:pt x="333742" y="321022"/>
                </a:lnTo>
                <a:lnTo>
                  <a:pt x="345730" y="324256"/>
                </a:lnTo>
                <a:lnTo>
                  <a:pt x="443923" y="343616"/>
                </a:lnTo>
                <a:lnTo>
                  <a:pt x="481721" y="349916"/>
                </a:lnTo>
                <a:lnTo>
                  <a:pt x="519701" y="354768"/>
                </a:lnTo>
                <a:lnTo>
                  <a:pt x="558575" y="350585"/>
                </a:lnTo>
                <a:lnTo>
                  <a:pt x="591389" y="331759"/>
                </a:lnTo>
                <a:lnTo>
                  <a:pt x="615711" y="301448"/>
                </a:lnTo>
                <a:lnTo>
                  <a:pt x="632593" y="252671"/>
                </a:lnTo>
                <a:lnTo>
                  <a:pt x="638558" y="242780"/>
                </a:lnTo>
                <a:lnTo>
                  <a:pt x="645726" y="232768"/>
                </a:lnTo>
                <a:lnTo>
                  <a:pt x="652817" y="222270"/>
                </a:lnTo>
                <a:lnTo>
                  <a:pt x="647850" y="212695"/>
                </a:lnTo>
                <a:lnTo>
                  <a:pt x="639452" y="208313"/>
                </a:lnTo>
                <a:lnTo>
                  <a:pt x="629256" y="206770"/>
                </a:lnTo>
                <a:lnTo>
                  <a:pt x="618897" y="205709"/>
                </a:lnTo>
                <a:lnTo>
                  <a:pt x="568045" y="195974"/>
                </a:lnTo>
                <a:lnTo>
                  <a:pt x="519399" y="183920"/>
                </a:lnTo>
                <a:close/>
              </a:path>
              <a:path w="1460500" h="735964">
                <a:moveTo>
                  <a:pt x="117863" y="3623"/>
                </a:moveTo>
                <a:lnTo>
                  <a:pt x="64448" y="49024"/>
                </a:lnTo>
                <a:lnTo>
                  <a:pt x="36602" y="86267"/>
                </a:lnTo>
                <a:lnTo>
                  <a:pt x="17884" y="128858"/>
                </a:lnTo>
                <a:lnTo>
                  <a:pt x="9758" y="177729"/>
                </a:lnTo>
                <a:lnTo>
                  <a:pt x="7037" y="229699"/>
                </a:lnTo>
                <a:lnTo>
                  <a:pt x="4089" y="281651"/>
                </a:lnTo>
                <a:lnTo>
                  <a:pt x="1535" y="333586"/>
                </a:lnTo>
                <a:lnTo>
                  <a:pt x="0" y="385506"/>
                </a:lnTo>
                <a:lnTo>
                  <a:pt x="105" y="437414"/>
                </a:lnTo>
                <a:lnTo>
                  <a:pt x="2476" y="489312"/>
                </a:lnTo>
                <a:lnTo>
                  <a:pt x="7734" y="541200"/>
                </a:lnTo>
                <a:lnTo>
                  <a:pt x="17389" y="589959"/>
                </a:lnTo>
                <a:lnTo>
                  <a:pt x="21895" y="611227"/>
                </a:lnTo>
                <a:lnTo>
                  <a:pt x="50550" y="584468"/>
                </a:lnTo>
                <a:lnTo>
                  <a:pt x="92119" y="531187"/>
                </a:lnTo>
                <a:lnTo>
                  <a:pt x="98549" y="473350"/>
                </a:lnTo>
                <a:lnTo>
                  <a:pt x="99054" y="391271"/>
                </a:lnTo>
                <a:lnTo>
                  <a:pt x="442818" y="159630"/>
                </a:lnTo>
                <a:lnTo>
                  <a:pt x="420698" y="151869"/>
                </a:lnTo>
                <a:lnTo>
                  <a:pt x="373100" y="132984"/>
                </a:lnTo>
                <a:lnTo>
                  <a:pt x="326151" y="112398"/>
                </a:lnTo>
                <a:lnTo>
                  <a:pt x="279787" y="90345"/>
                </a:lnTo>
                <a:lnTo>
                  <a:pt x="220331" y="55399"/>
                </a:lnTo>
                <a:lnTo>
                  <a:pt x="163101" y="16305"/>
                </a:lnTo>
                <a:lnTo>
                  <a:pt x="144666" y="4503"/>
                </a:lnTo>
                <a:lnTo>
                  <a:pt x="131176" y="0"/>
                </a:lnTo>
                <a:lnTo>
                  <a:pt x="117863" y="36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16275302" y="1060461"/>
            <a:ext cx="870585" cy="883285"/>
            <a:chOff x="16275302" y="1060461"/>
            <a:chExt cx="870585" cy="883285"/>
          </a:xfrm>
        </p:grpSpPr>
        <p:sp>
          <p:nvSpPr>
            <p:cNvPr id="15" name="object 15"/>
            <p:cNvSpPr/>
            <p:nvPr/>
          </p:nvSpPr>
          <p:spPr>
            <a:xfrm>
              <a:off x="16275302" y="1147876"/>
              <a:ext cx="782320" cy="581660"/>
            </a:xfrm>
            <a:custGeom>
              <a:avLst/>
              <a:gdLst/>
              <a:ahLst/>
              <a:cxnLst/>
              <a:rect l="l" t="t" r="r" b="b"/>
              <a:pathLst>
                <a:path w="782319" h="581660">
                  <a:moveTo>
                    <a:pt x="706284" y="581077"/>
                  </a:moveTo>
                  <a:lnTo>
                    <a:pt x="75874" y="581077"/>
                  </a:lnTo>
                  <a:lnTo>
                    <a:pt x="46335" y="575117"/>
                  </a:lnTo>
                  <a:lnTo>
                    <a:pt x="22218" y="558864"/>
                  </a:lnTo>
                  <a:lnTo>
                    <a:pt x="5960" y="534759"/>
                  </a:lnTo>
                  <a:lnTo>
                    <a:pt x="0" y="505245"/>
                  </a:lnTo>
                  <a:lnTo>
                    <a:pt x="0" y="75832"/>
                  </a:lnTo>
                  <a:lnTo>
                    <a:pt x="5960" y="46317"/>
                  </a:lnTo>
                  <a:lnTo>
                    <a:pt x="22218" y="22213"/>
                  </a:lnTo>
                  <a:lnTo>
                    <a:pt x="46335" y="5960"/>
                  </a:lnTo>
                  <a:lnTo>
                    <a:pt x="75874" y="0"/>
                  </a:lnTo>
                  <a:lnTo>
                    <a:pt x="706284" y="0"/>
                  </a:lnTo>
                  <a:lnTo>
                    <a:pt x="735799" y="5960"/>
                  </a:lnTo>
                  <a:lnTo>
                    <a:pt x="759904" y="22213"/>
                  </a:lnTo>
                  <a:lnTo>
                    <a:pt x="776157" y="46317"/>
                  </a:lnTo>
                  <a:lnTo>
                    <a:pt x="782117" y="75832"/>
                  </a:lnTo>
                  <a:lnTo>
                    <a:pt x="782117" y="505245"/>
                  </a:lnTo>
                  <a:lnTo>
                    <a:pt x="776157" y="534759"/>
                  </a:lnTo>
                  <a:lnTo>
                    <a:pt x="759904" y="558864"/>
                  </a:lnTo>
                  <a:lnTo>
                    <a:pt x="735799" y="575117"/>
                  </a:lnTo>
                  <a:lnTo>
                    <a:pt x="706284" y="581077"/>
                  </a:lnTo>
                  <a:close/>
                </a:path>
              </a:pathLst>
            </a:custGeom>
            <a:solidFill>
              <a:srgbClr val="F697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361510" y="1083377"/>
              <a:ext cx="761365" cy="837565"/>
            </a:xfrm>
            <a:custGeom>
              <a:avLst/>
              <a:gdLst/>
              <a:ahLst/>
              <a:cxnLst/>
              <a:rect l="l" t="t" r="r" b="b"/>
              <a:pathLst>
                <a:path w="761365" h="837564">
                  <a:moveTo>
                    <a:pt x="0" y="565619"/>
                  </a:moveTo>
                  <a:lnTo>
                    <a:pt x="0" y="73832"/>
                  </a:lnTo>
                  <a:lnTo>
                    <a:pt x="5800" y="45087"/>
                  </a:lnTo>
                  <a:lnTo>
                    <a:pt x="21619" y="21619"/>
                  </a:lnTo>
                  <a:lnTo>
                    <a:pt x="45087" y="5800"/>
                  </a:lnTo>
                  <a:lnTo>
                    <a:pt x="73832" y="0"/>
                  </a:lnTo>
                  <a:lnTo>
                    <a:pt x="687493" y="0"/>
                  </a:lnTo>
                  <a:lnTo>
                    <a:pt x="716214" y="5800"/>
                  </a:lnTo>
                  <a:lnTo>
                    <a:pt x="739670" y="21619"/>
                  </a:lnTo>
                  <a:lnTo>
                    <a:pt x="755485" y="45087"/>
                  </a:lnTo>
                  <a:lnTo>
                    <a:pt x="761284" y="73832"/>
                  </a:lnTo>
                  <a:lnTo>
                    <a:pt x="761284" y="565619"/>
                  </a:lnTo>
                </a:path>
                <a:path w="761365" h="837564">
                  <a:moveTo>
                    <a:pt x="761284" y="565619"/>
                  </a:moveTo>
                  <a:lnTo>
                    <a:pt x="755485" y="536874"/>
                  </a:lnTo>
                  <a:lnTo>
                    <a:pt x="739670" y="513406"/>
                  </a:lnTo>
                  <a:lnTo>
                    <a:pt x="716214" y="497587"/>
                  </a:lnTo>
                  <a:lnTo>
                    <a:pt x="687493" y="491787"/>
                  </a:lnTo>
                  <a:lnTo>
                    <a:pt x="73832" y="491787"/>
                  </a:lnTo>
                  <a:lnTo>
                    <a:pt x="45087" y="497587"/>
                  </a:lnTo>
                  <a:lnTo>
                    <a:pt x="21619" y="513406"/>
                  </a:lnTo>
                  <a:lnTo>
                    <a:pt x="5800" y="536874"/>
                  </a:lnTo>
                  <a:lnTo>
                    <a:pt x="0" y="565619"/>
                  </a:lnTo>
                  <a:lnTo>
                    <a:pt x="761284" y="565619"/>
                  </a:lnTo>
                  <a:close/>
                </a:path>
                <a:path w="761365" h="837564">
                  <a:moveTo>
                    <a:pt x="329913" y="565619"/>
                  </a:moveTo>
                  <a:lnTo>
                    <a:pt x="166831" y="837200"/>
                  </a:lnTo>
                </a:path>
                <a:path w="761365" h="837564">
                  <a:moveTo>
                    <a:pt x="431370" y="565619"/>
                  </a:moveTo>
                  <a:lnTo>
                    <a:pt x="594452" y="837200"/>
                  </a:lnTo>
                </a:path>
                <a:path w="761365" h="837564">
                  <a:moveTo>
                    <a:pt x="232289" y="728201"/>
                  </a:moveTo>
                  <a:lnTo>
                    <a:pt x="528995" y="728201"/>
                  </a:lnTo>
                </a:path>
              </a:pathLst>
            </a:custGeom>
            <a:ln w="45832">
              <a:solidFill>
                <a:srgbClr val="2820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474634" y="1240459"/>
              <a:ext cx="447675" cy="233045"/>
            </a:xfrm>
            <a:custGeom>
              <a:avLst/>
              <a:gdLst/>
              <a:ahLst/>
              <a:cxnLst/>
              <a:rect l="l" t="t" r="r" b="b"/>
              <a:pathLst>
                <a:path w="447675" h="233044">
                  <a:moveTo>
                    <a:pt x="0" y="78207"/>
                  </a:moveTo>
                  <a:lnTo>
                    <a:pt x="34310" y="46288"/>
                  </a:lnTo>
                  <a:lnTo>
                    <a:pt x="73613" y="18010"/>
                  </a:lnTo>
                  <a:lnTo>
                    <a:pt x="116963" y="278"/>
                  </a:lnTo>
                  <a:lnTo>
                    <a:pt x="163415" y="0"/>
                  </a:lnTo>
                  <a:lnTo>
                    <a:pt x="200330" y="16574"/>
                  </a:lnTo>
                  <a:lnTo>
                    <a:pt x="216086" y="42343"/>
                  </a:lnTo>
                  <a:lnTo>
                    <a:pt x="214256" y="74378"/>
                  </a:lnTo>
                  <a:lnTo>
                    <a:pt x="198414" y="109748"/>
                  </a:lnTo>
                  <a:lnTo>
                    <a:pt x="188324" y="126218"/>
                  </a:lnTo>
                  <a:lnTo>
                    <a:pt x="178378" y="145134"/>
                  </a:lnTo>
                  <a:lnTo>
                    <a:pt x="172440" y="165002"/>
                  </a:lnTo>
                  <a:lnTo>
                    <a:pt x="174373" y="184331"/>
                  </a:lnTo>
                  <a:lnTo>
                    <a:pt x="184926" y="198262"/>
                  </a:lnTo>
                  <a:lnTo>
                    <a:pt x="200456" y="204623"/>
                  </a:lnTo>
                  <a:lnTo>
                    <a:pt x="218142" y="205389"/>
                  </a:lnTo>
                  <a:lnTo>
                    <a:pt x="235164" y="202539"/>
                  </a:lnTo>
                  <a:lnTo>
                    <a:pt x="272690" y="184746"/>
                  </a:lnTo>
                  <a:lnTo>
                    <a:pt x="305747" y="158597"/>
                  </a:lnTo>
                  <a:lnTo>
                    <a:pt x="339085" y="133534"/>
                  </a:lnTo>
                  <a:lnTo>
                    <a:pt x="377454" y="118998"/>
                  </a:lnTo>
                  <a:lnTo>
                    <a:pt x="398151" y="118770"/>
                  </a:lnTo>
                  <a:lnTo>
                    <a:pt x="418844" y="124113"/>
                  </a:lnTo>
                  <a:lnTo>
                    <a:pt x="436311" y="135533"/>
                  </a:lnTo>
                  <a:lnTo>
                    <a:pt x="447329" y="153540"/>
                  </a:lnTo>
                  <a:lnTo>
                    <a:pt x="447624" y="177759"/>
                  </a:lnTo>
                  <a:lnTo>
                    <a:pt x="435975" y="198138"/>
                  </a:lnTo>
                  <a:lnTo>
                    <a:pt x="418606" y="216041"/>
                  </a:lnTo>
                  <a:lnTo>
                    <a:pt x="401746" y="232831"/>
                  </a:lnTo>
                </a:path>
              </a:pathLst>
            </a:custGeom>
            <a:ln w="458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90299" y="9123149"/>
            <a:ext cx="4495799" cy="11429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19270" y="1372351"/>
            <a:ext cx="11141075" cy="7844155"/>
            <a:chOff x="6819270" y="1372351"/>
            <a:chExt cx="11141075" cy="7844155"/>
          </a:xfrm>
        </p:grpSpPr>
        <p:sp>
          <p:nvSpPr>
            <p:cNvPr id="3" name="object 3"/>
            <p:cNvSpPr/>
            <p:nvPr/>
          </p:nvSpPr>
          <p:spPr>
            <a:xfrm>
              <a:off x="6819270" y="1684892"/>
              <a:ext cx="11141075" cy="7531100"/>
            </a:xfrm>
            <a:custGeom>
              <a:avLst/>
              <a:gdLst/>
              <a:ahLst/>
              <a:cxnLst/>
              <a:rect l="l" t="t" r="r" b="b"/>
              <a:pathLst>
                <a:path w="11141075" h="7531100">
                  <a:moveTo>
                    <a:pt x="80216" y="7531038"/>
                  </a:moveTo>
                  <a:lnTo>
                    <a:pt x="100270" y="7531038"/>
                  </a:lnTo>
                  <a:lnTo>
                    <a:pt x="200543" y="7518588"/>
                  </a:lnTo>
                  <a:lnTo>
                    <a:pt x="300830" y="7509571"/>
                  </a:lnTo>
                  <a:lnTo>
                    <a:pt x="451321" y="7501492"/>
                  </a:lnTo>
                  <a:lnTo>
                    <a:pt x="652163" y="7498510"/>
                  </a:lnTo>
                  <a:lnTo>
                    <a:pt x="1257085" y="7508559"/>
                  </a:lnTo>
                  <a:lnTo>
                    <a:pt x="1409138" y="7507455"/>
                  </a:lnTo>
                  <a:lnTo>
                    <a:pt x="2172351" y="7491172"/>
                  </a:lnTo>
                  <a:lnTo>
                    <a:pt x="5851204" y="7504192"/>
                  </a:lnTo>
                  <a:lnTo>
                    <a:pt x="6104357" y="7497725"/>
                  </a:lnTo>
                  <a:lnTo>
                    <a:pt x="6357181" y="7484153"/>
                  </a:lnTo>
                  <a:lnTo>
                    <a:pt x="6609493" y="7463384"/>
                  </a:lnTo>
                  <a:lnTo>
                    <a:pt x="6861110" y="7435328"/>
                  </a:lnTo>
                  <a:lnTo>
                    <a:pt x="7111851" y="7399891"/>
                  </a:lnTo>
                  <a:lnTo>
                    <a:pt x="7361532" y="7356985"/>
                  </a:lnTo>
                  <a:lnTo>
                    <a:pt x="7560391" y="7317219"/>
                  </a:lnTo>
                  <a:lnTo>
                    <a:pt x="7707926" y="7281435"/>
                  </a:lnTo>
                  <a:lnTo>
                    <a:pt x="7805881" y="7254266"/>
                  </a:lnTo>
                  <a:lnTo>
                    <a:pt x="7903234" y="7224446"/>
                  </a:lnTo>
                  <a:lnTo>
                    <a:pt x="7999742" y="7191976"/>
                  </a:lnTo>
                  <a:lnTo>
                    <a:pt x="8189879" y="7120265"/>
                  </a:lnTo>
                  <a:lnTo>
                    <a:pt x="8377567" y="7042824"/>
                  </a:lnTo>
                  <a:lnTo>
                    <a:pt x="8562822" y="6959819"/>
                  </a:lnTo>
                  <a:lnTo>
                    <a:pt x="8745505" y="6871389"/>
                  </a:lnTo>
                  <a:lnTo>
                    <a:pt x="8925474" y="6777676"/>
                  </a:lnTo>
                  <a:lnTo>
                    <a:pt x="9102589" y="6678819"/>
                  </a:lnTo>
                  <a:lnTo>
                    <a:pt x="9276711" y="6574959"/>
                  </a:lnTo>
                  <a:lnTo>
                    <a:pt x="9447699" y="6466235"/>
                  </a:lnTo>
                  <a:lnTo>
                    <a:pt x="9615412" y="6352789"/>
                  </a:lnTo>
                  <a:lnTo>
                    <a:pt x="9779710" y="6234760"/>
                  </a:lnTo>
                  <a:lnTo>
                    <a:pt x="9862206" y="6170854"/>
                  </a:lnTo>
                  <a:lnTo>
                    <a:pt x="9941810" y="6103212"/>
                  </a:lnTo>
                  <a:lnTo>
                    <a:pt x="10018279" y="6032076"/>
                  </a:lnTo>
                  <a:lnTo>
                    <a:pt x="10091374" y="5957687"/>
                  </a:lnTo>
                  <a:lnTo>
                    <a:pt x="10160853" y="5880286"/>
                  </a:lnTo>
                  <a:lnTo>
                    <a:pt x="10258138" y="5761494"/>
                  </a:lnTo>
                  <a:lnTo>
                    <a:pt x="10350467" y="5640144"/>
                  </a:lnTo>
                  <a:lnTo>
                    <a:pt x="10438352" y="5515584"/>
                  </a:lnTo>
                  <a:lnTo>
                    <a:pt x="10521706" y="5387976"/>
                  </a:lnTo>
                  <a:lnTo>
                    <a:pt x="10600441" y="5257480"/>
                  </a:lnTo>
                  <a:lnTo>
                    <a:pt x="10674470" y="5124256"/>
                  </a:lnTo>
                  <a:lnTo>
                    <a:pt x="10743704" y="4988466"/>
                  </a:lnTo>
                  <a:lnTo>
                    <a:pt x="10808056" y="4850270"/>
                  </a:lnTo>
                  <a:lnTo>
                    <a:pt x="10867439" y="4709829"/>
                  </a:lnTo>
                  <a:lnTo>
                    <a:pt x="10921764" y="4567303"/>
                  </a:lnTo>
                  <a:lnTo>
                    <a:pt x="10970945" y="4422854"/>
                  </a:lnTo>
                  <a:lnTo>
                    <a:pt x="11014892" y="4276641"/>
                  </a:lnTo>
                  <a:lnTo>
                    <a:pt x="11053519" y="4128826"/>
                  </a:lnTo>
                  <a:lnTo>
                    <a:pt x="11086738" y="3979570"/>
                  </a:lnTo>
                  <a:lnTo>
                    <a:pt x="11106265" y="3877647"/>
                  </a:lnTo>
                  <a:lnTo>
                    <a:pt x="11121904" y="3774664"/>
                  </a:lnTo>
                  <a:lnTo>
                    <a:pt x="11132733" y="3672688"/>
                  </a:lnTo>
                  <a:lnTo>
                    <a:pt x="11138902" y="3571687"/>
                  </a:lnTo>
                  <a:lnTo>
                    <a:pt x="11140564" y="3471629"/>
                  </a:lnTo>
                  <a:lnTo>
                    <a:pt x="11137871" y="3372483"/>
                  </a:lnTo>
                  <a:lnTo>
                    <a:pt x="11130975" y="3274217"/>
                  </a:lnTo>
                  <a:lnTo>
                    <a:pt x="11120028" y="3176800"/>
                  </a:lnTo>
                  <a:lnTo>
                    <a:pt x="11105182" y="3080200"/>
                  </a:lnTo>
                  <a:lnTo>
                    <a:pt x="11086589" y="2984385"/>
                  </a:lnTo>
                  <a:lnTo>
                    <a:pt x="11064402" y="2889323"/>
                  </a:lnTo>
                  <a:lnTo>
                    <a:pt x="11038771" y="2794983"/>
                  </a:lnTo>
                  <a:lnTo>
                    <a:pt x="11009850" y="2701333"/>
                  </a:lnTo>
                  <a:lnTo>
                    <a:pt x="10977790" y="2608342"/>
                  </a:lnTo>
                  <a:lnTo>
                    <a:pt x="10942743" y="2515978"/>
                  </a:lnTo>
                  <a:lnTo>
                    <a:pt x="10904861" y="2424208"/>
                  </a:lnTo>
                  <a:lnTo>
                    <a:pt x="10843056" y="2287601"/>
                  </a:lnTo>
                  <a:lnTo>
                    <a:pt x="10752488" y="2106926"/>
                  </a:lnTo>
                  <a:lnTo>
                    <a:pt x="10704489" y="2017913"/>
                  </a:lnTo>
                  <a:lnTo>
                    <a:pt x="10654436" y="1930857"/>
                  </a:lnTo>
                  <a:lnTo>
                    <a:pt x="10602298" y="1845791"/>
                  </a:lnTo>
                  <a:lnTo>
                    <a:pt x="10548041" y="1762746"/>
                  </a:lnTo>
                  <a:lnTo>
                    <a:pt x="10491634" y="1681756"/>
                  </a:lnTo>
                  <a:lnTo>
                    <a:pt x="10433043" y="1602854"/>
                  </a:lnTo>
                  <a:lnTo>
                    <a:pt x="10372236" y="1526071"/>
                  </a:lnTo>
                  <a:lnTo>
                    <a:pt x="10309180" y="1451440"/>
                  </a:lnTo>
                  <a:lnTo>
                    <a:pt x="10243844" y="1378994"/>
                  </a:lnTo>
                  <a:lnTo>
                    <a:pt x="10176193" y="1308765"/>
                  </a:lnTo>
                  <a:lnTo>
                    <a:pt x="10106196" y="1240787"/>
                  </a:lnTo>
                  <a:lnTo>
                    <a:pt x="10033820" y="1175091"/>
                  </a:lnTo>
                  <a:lnTo>
                    <a:pt x="9959032" y="1111710"/>
                  </a:lnTo>
                  <a:lnTo>
                    <a:pt x="9881801" y="1050677"/>
                  </a:lnTo>
                  <a:lnTo>
                    <a:pt x="9802092" y="992024"/>
                  </a:lnTo>
                  <a:lnTo>
                    <a:pt x="9719874" y="935785"/>
                  </a:lnTo>
                  <a:lnTo>
                    <a:pt x="9635115" y="881990"/>
                  </a:lnTo>
                  <a:lnTo>
                    <a:pt x="9547780" y="830674"/>
                  </a:lnTo>
                  <a:lnTo>
                    <a:pt x="9457839" y="781868"/>
                  </a:lnTo>
                  <a:lnTo>
                    <a:pt x="9365258" y="735605"/>
                  </a:lnTo>
                  <a:lnTo>
                    <a:pt x="9233544" y="673241"/>
                  </a:lnTo>
                  <a:lnTo>
                    <a:pt x="9104802" y="606423"/>
                  </a:lnTo>
                  <a:lnTo>
                    <a:pt x="8977545" y="535150"/>
                  </a:lnTo>
                  <a:lnTo>
                    <a:pt x="8840554" y="464396"/>
                  </a:lnTo>
                  <a:lnTo>
                    <a:pt x="8702314" y="399070"/>
                  </a:lnTo>
                  <a:lnTo>
                    <a:pt x="8562827" y="339078"/>
                  </a:lnTo>
                  <a:lnTo>
                    <a:pt x="8422092" y="284324"/>
                  </a:lnTo>
                  <a:lnTo>
                    <a:pt x="8280109" y="234714"/>
                  </a:lnTo>
                  <a:lnTo>
                    <a:pt x="8136878" y="190153"/>
                  </a:lnTo>
                  <a:lnTo>
                    <a:pt x="7992400" y="150545"/>
                  </a:lnTo>
                  <a:lnTo>
                    <a:pt x="7846673" y="115796"/>
                  </a:lnTo>
                  <a:lnTo>
                    <a:pt x="7699699" y="85809"/>
                  </a:lnTo>
                  <a:lnTo>
                    <a:pt x="7551477" y="60492"/>
                  </a:lnTo>
                  <a:lnTo>
                    <a:pt x="7402007" y="39747"/>
                  </a:lnTo>
                  <a:lnTo>
                    <a:pt x="7251290" y="23481"/>
                  </a:lnTo>
                  <a:lnTo>
                    <a:pt x="7099324" y="11598"/>
                  </a:lnTo>
                  <a:lnTo>
                    <a:pt x="6946111" y="4004"/>
                  </a:lnTo>
                  <a:lnTo>
                    <a:pt x="6791650" y="603"/>
                  </a:lnTo>
                  <a:lnTo>
                    <a:pt x="6690437" y="0"/>
                  </a:lnTo>
                  <a:lnTo>
                    <a:pt x="6589385" y="2193"/>
                  </a:lnTo>
                  <a:lnTo>
                    <a:pt x="6488553" y="7172"/>
                  </a:lnTo>
                  <a:lnTo>
                    <a:pt x="6388001" y="14928"/>
                  </a:lnTo>
                  <a:lnTo>
                    <a:pt x="6287791" y="25451"/>
                  </a:lnTo>
                  <a:lnTo>
                    <a:pt x="6187982" y="38729"/>
                  </a:lnTo>
                  <a:lnTo>
                    <a:pt x="6088634" y="54754"/>
                  </a:lnTo>
                  <a:lnTo>
                    <a:pt x="5989808" y="73515"/>
                  </a:lnTo>
                  <a:lnTo>
                    <a:pt x="5891563" y="95002"/>
                  </a:lnTo>
                  <a:lnTo>
                    <a:pt x="5793959" y="119205"/>
                  </a:lnTo>
                  <a:lnTo>
                    <a:pt x="5697058" y="146115"/>
                  </a:lnTo>
                  <a:lnTo>
                    <a:pt x="5600919" y="175720"/>
                  </a:lnTo>
                  <a:lnTo>
                    <a:pt x="5505602" y="208012"/>
                  </a:lnTo>
                  <a:lnTo>
                    <a:pt x="5411167" y="242980"/>
                  </a:lnTo>
                  <a:lnTo>
                    <a:pt x="5317675" y="280613"/>
                  </a:lnTo>
                  <a:lnTo>
                    <a:pt x="5225185" y="320903"/>
                  </a:lnTo>
                  <a:lnTo>
                    <a:pt x="5133759" y="363839"/>
                  </a:lnTo>
                  <a:lnTo>
                    <a:pt x="5043455" y="409411"/>
                  </a:lnTo>
                  <a:lnTo>
                    <a:pt x="4954335" y="457609"/>
                  </a:lnTo>
                  <a:lnTo>
                    <a:pt x="4426887" y="771773"/>
                  </a:lnTo>
                  <a:lnTo>
                    <a:pt x="4210581" y="909065"/>
                  </a:lnTo>
                  <a:lnTo>
                    <a:pt x="4083226" y="995044"/>
                  </a:lnTo>
                  <a:lnTo>
                    <a:pt x="3958294" y="1084555"/>
                  </a:lnTo>
                  <a:lnTo>
                    <a:pt x="3836279" y="1178273"/>
                  </a:lnTo>
                  <a:lnTo>
                    <a:pt x="3756799" y="1243425"/>
                  </a:lnTo>
                  <a:lnTo>
                    <a:pt x="3680245" y="1310054"/>
                  </a:lnTo>
                  <a:lnTo>
                    <a:pt x="3605699" y="1378927"/>
                  </a:lnTo>
                  <a:lnTo>
                    <a:pt x="3533209" y="1449974"/>
                  </a:lnTo>
                  <a:lnTo>
                    <a:pt x="3462823" y="1523124"/>
                  </a:lnTo>
                  <a:lnTo>
                    <a:pt x="3394587" y="1598305"/>
                  </a:lnTo>
                  <a:lnTo>
                    <a:pt x="3328550" y="1675446"/>
                  </a:lnTo>
                  <a:lnTo>
                    <a:pt x="3264760" y="1754476"/>
                  </a:lnTo>
                  <a:lnTo>
                    <a:pt x="3203262" y="1835324"/>
                  </a:lnTo>
                  <a:lnTo>
                    <a:pt x="3144106" y="1917917"/>
                  </a:lnTo>
                  <a:lnTo>
                    <a:pt x="3087339" y="2002185"/>
                  </a:lnTo>
                  <a:lnTo>
                    <a:pt x="3033008" y="2088057"/>
                  </a:lnTo>
                  <a:lnTo>
                    <a:pt x="2981160" y="2175462"/>
                  </a:lnTo>
                  <a:lnTo>
                    <a:pt x="2931844" y="2264327"/>
                  </a:lnTo>
                  <a:lnTo>
                    <a:pt x="2885107" y="2354583"/>
                  </a:lnTo>
                  <a:lnTo>
                    <a:pt x="2819606" y="2492807"/>
                  </a:lnTo>
                  <a:lnTo>
                    <a:pt x="2758828" y="2633454"/>
                  </a:lnTo>
                  <a:lnTo>
                    <a:pt x="2702867" y="2775127"/>
                  </a:lnTo>
                  <a:lnTo>
                    <a:pt x="2651381" y="2917805"/>
                  </a:lnTo>
                  <a:lnTo>
                    <a:pt x="2589104" y="3109567"/>
                  </a:lnTo>
                  <a:lnTo>
                    <a:pt x="2533364" y="3303025"/>
                  </a:lnTo>
                  <a:lnTo>
                    <a:pt x="2483350" y="3498130"/>
                  </a:lnTo>
                  <a:lnTo>
                    <a:pt x="2427650" y="3744250"/>
                  </a:lnTo>
                  <a:lnTo>
                    <a:pt x="2359559" y="4092817"/>
                  </a:lnTo>
                  <a:lnTo>
                    <a:pt x="2248746" y="4692543"/>
                  </a:lnTo>
                  <a:lnTo>
                    <a:pt x="2121508" y="5288264"/>
                  </a:lnTo>
                  <a:lnTo>
                    <a:pt x="2087959" y="5435716"/>
                  </a:lnTo>
                  <a:lnTo>
                    <a:pt x="2062281" y="5533770"/>
                  </a:lnTo>
                  <a:lnTo>
                    <a:pt x="2031880" y="5630295"/>
                  </a:lnTo>
                  <a:lnTo>
                    <a:pt x="1996859" y="5725126"/>
                  </a:lnTo>
                  <a:lnTo>
                    <a:pt x="1957319" y="5818100"/>
                  </a:lnTo>
                  <a:lnTo>
                    <a:pt x="1913365" y="5909051"/>
                  </a:lnTo>
                  <a:lnTo>
                    <a:pt x="1865098" y="5997817"/>
                  </a:lnTo>
                  <a:lnTo>
                    <a:pt x="1812622" y="6084232"/>
                  </a:lnTo>
                  <a:lnTo>
                    <a:pt x="1756038" y="6168133"/>
                  </a:lnTo>
                  <a:lnTo>
                    <a:pt x="1695450" y="6249355"/>
                  </a:lnTo>
                  <a:lnTo>
                    <a:pt x="1630961" y="6327734"/>
                  </a:lnTo>
                  <a:lnTo>
                    <a:pt x="1562672" y="6403106"/>
                  </a:lnTo>
                  <a:lnTo>
                    <a:pt x="1490687" y="6475307"/>
                  </a:lnTo>
                  <a:lnTo>
                    <a:pt x="1419712" y="6543638"/>
                  </a:lnTo>
                  <a:lnTo>
                    <a:pt x="1246643" y="6719455"/>
                  </a:lnTo>
                  <a:lnTo>
                    <a:pt x="1175918" y="6787536"/>
                  </a:lnTo>
                  <a:lnTo>
                    <a:pt x="1139617" y="6820288"/>
                  </a:lnTo>
                  <a:lnTo>
                    <a:pt x="1102483" y="6851912"/>
                  </a:lnTo>
                  <a:lnTo>
                    <a:pt x="1064364" y="6882205"/>
                  </a:lnTo>
                  <a:lnTo>
                    <a:pt x="1025103" y="6910965"/>
                  </a:lnTo>
                  <a:lnTo>
                    <a:pt x="984548" y="6937992"/>
                  </a:lnTo>
                  <a:lnTo>
                    <a:pt x="854437" y="7013844"/>
                  </a:lnTo>
                  <a:lnTo>
                    <a:pt x="764797" y="7062321"/>
                  </a:lnTo>
                  <a:lnTo>
                    <a:pt x="673753" y="7108447"/>
                  </a:lnTo>
                  <a:lnTo>
                    <a:pt x="581435" y="7152159"/>
                  </a:lnTo>
                  <a:lnTo>
                    <a:pt x="487975" y="7193390"/>
                  </a:lnTo>
                  <a:lnTo>
                    <a:pt x="393502" y="7232075"/>
                  </a:lnTo>
                  <a:lnTo>
                    <a:pt x="298147" y="7268148"/>
                  </a:lnTo>
                  <a:lnTo>
                    <a:pt x="202041" y="7301545"/>
                  </a:lnTo>
                  <a:lnTo>
                    <a:pt x="153748" y="7317220"/>
                  </a:lnTo>
                  <a:lnTo>
                    <a:pt x="101106" y="7328913"/>
                  </a:lnTo>
                  <a:lnTo>
                    <a:pt x="75725" y="7337891"/>
                  </a:lnTo>
                  <a:lnTo>
                    <a:pt x="31961" y="7371927"/>
                  </a:lnTo>
                  <a:lnTo>
                    <a:pt x="6475" y="7422041"/>
                  </a:lnTo>
                  <a:lnTo>
                    <a:pt x="0" y="7450856"/>
                  </a:lnTo>
                  <a:lnTo>
                    <a:pt x="6893" y="7483117"/>
                  </a:lnTo>
                  <a:lnTo>
                    <a:pt x="25067" y="7508487"/>
                  </a:lnTo>
                  <a:lnTo>
                    <a:pt x="50761" y="7525087"/>
                  </a:lnTo>
                  <a:lnTo>
                    <a:pt x="80216" y="7531038"/>
                  </a:lnTo>
                  <a:close/>
                </a:path>
              </a:pathLst>
            </a:custGeom>
            <a:solidFill>
              <a:srgbClr val="FFD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781835" y="2019311"/>
              <a:ext cx="1181100" cy="368935"/>
            </a:xfrm>
            <a:custGeom>
              <a:avLst/>
              <a:gdLst/>
              <a:ahLst/>
              <a:cxnLst/>
              <a:rect l="l" t="t" r="r" b="b"/>
              <a:pathLst>
                <a:path w="1181100" h="368935">
                  <a:moveTo>
                    <a:pt x="1181100" y="55044"/>
                  </a:moveTo>
                  <a:lnTo>
                    <a:pt x="1162021" y="70194"/>
                  </a:lnTo>
                  <a:lnTo>
                    <a:pt x="1154188" y="74482"/>
                  </a:lnTo>
                  <a:lnTo>
                    <a:pt x="1118248" y="96927"/>
                  </a:lnTo>
                  <a:lnTo>
                    <a:pt x="1112180" y="101752"/>
                  </a:lnTo>
                  <a:lnTo>
                    <a:pt x="1106041" y="106553"/>
                  </a:lnTo>
                  <a:lnTo>
                    <a:pt x="1100268" y="110846"/>
                  </a:lnTo>
                  <a:lnTo>
                    <a:pt x="1094243" y="115138"/>
                  </a:lnTo>
                  <a:lnTo>
                    <a:pt x="1088469" y="119431"/>
                  </a:lnTo>
                  <a:lnTo>
                    <a:pt x="1044539" y="134833"/>
                  </a:lnTo>
                  <a:lnTo>
                    <a:pt x="1037722" y="134880"/>
                  </a:lnTo>
                  <a:lnTo>
                    <a:pt x="1030858" y="134644"/>
                  </a:lnTo>
                  <a:lnTo>
                    <a:pt x="1023994" y="134123"/>
                  </a:lnTo>
                  <a:lnTo>
                    <a:pt x="1017177" y="133318"/>
                  </a:lnTo>
                  <a:lnTo>
                    <a:pt x="1009646" y="132561"/>
                  </a:lnTo>
                  <a:lnTo>
                    <a:pt x="964856" y="127582"/>
                  </a:lnTo>
                  <a:lnTo>
                    <a:pt x="954921" y="127006"/>
                  </a:lnTo>
                  <a:lnTo>
                    <a:pt x="947892" y="126248"/>
                  </a:lnTo>
                  <a:lnTo>
                    <a:pt x="908515" y="133851"/>
                  </a:lnTo>
                  <a:lnTo>
                    <a:pt x="898439" y="141145"/>
                  </a:lnTo>
                  <a:lnTo>
                    <a:pt x="894925" y="142660"/>
                  </a:lnTo>
                  <a:lnTo>
                    <a:pt x="863797" y="172455"/>
                  </a:lnTo>
                  <a:lnTo>
                    <a:pt x="846978" y="200735"/>
                  </a:lnTo>
                  <a:lnTo>
                    <a:pt x="844467" y="205280"/>
                  </a:lnTo>
                  <a:lnTo>
                    <a:pt x="843965" y="210582"/>
                  </a:lnTo>
                  <a:lnTo>
                    <a:pt x="842459" y="215632"/>
                  </a:lnTo>
                  <a:lnTo>
                    <a:pt x="840953" y="220177"/>
                  </a:lnTo>
                  <a:lnTo>
                    <a:pt x="838945" y="224217"/>
                  </a:lnTo>
                  <a:lnTo>
                    <a:pt x="836301" y="236191"/>
                  </a:lnTo>
                  <a:lnTo>
                    <a:pt x="831100" y="274192"/>
                  </a:lnTo>
                  <a:lnTo>
                    <a:pt x="830535" y="289645"/>
                  </a:lnTo>
                  <a:lnTo>
                    <a:pt x="830723" y="305146"/>
                  </a:lnTo>
                  <a:lnTo>
                    <a:pt x="831665" y="320671"/>
                  </a:lnTo>
                  <a:lnTo>
                    <a:pt x="831892" y="327899"/>
                  </a:lnTo>
                  <a:lnTo>
                    <a:pt x="811833" y="360313"/>
                  </a:lnTo>
                  <a:lnTo>
                    <a:pt x="801608" y="359394"/>
                  </a:lnTo>
                  <a:lnTo>
                    <a:pt x="791594" y="357315"/>
                  </a:lnTo>
                  <a:lnTo>
                    <a:pt x="781721" y="354525"/>
                  </a:lnTo>
                  <a:lnTo>
                    <a:pt x="771919" y="351476"/>
                  </a:lnTo>
                  <a:lnTo>
                    <a:pt x="762380" y="348951"/>
                  </a:lnTo>
                  <a:lnTo>
                    <a:pt x="720709" y="330013"/>
                  </a:lnTo>
                  <a:lnTo>
                    <a:pt x="719705" y="329256"/>
                  </a:lnTo>
                  <a:lnTo>
                    <a:pt x="718952" y="328498"/>
                  </a:lnTo>
                  <a:lnTo>
                    <a:pt x="717948" y="327993"/>
                  </a:lnTo>
                  <a:lnTo>
                    <a:pt x="714935" y="325721"/>
                  </a:lnTo>
                  <a:lnTo>
                    <a:pt x="711672" y="323448"/>
                  </a:lnTo>
                  <a:lnTo>
                    <a:pt x="705647" y="318903"/>
                  </a:lnTo>
                  <a:lnTo>
                    <a:pt x="703137" y="316883"/>
                  </a:lnTo>
                  <a:lnTo>
                    <a:pt x="698367" y="313349"/>
                  </a:lnTo>
                  <a:lnTo>
                    <a:pt x="696610" y="311581"/>
                  </a:lnTo>
                  <a:lnTo>
                    <a:pt x="695104" y="309814"/>
                  </a:lnTo>
                  <a:lnTo>
                    <a:pt x="693096" y="307794"/>
                  </a:lnTo>
                  <a:lnTo>
                    <a:pt x="691338" y="305269"/>
                  </a:lnTo>
                  <a:lnTo>
                    <a:pt x="685314" y="298451"/>
                  </a:lnTo>
                  <a:lnTo>
                    <a:pt x="680795" y="293654"/>
                  </a:lnTo>
                  <a:lnTo>
                    <a:pt x="676528" y="288856"/>
                  </a:lnTo>
                  <a:lnTo>
                    <a:pt x="673264" y="285069"/>
                  </a:lnTo>
                  <a:lnTo>
                    <a:pt x="667239" y="277494"/>
                  </a:lnTo>
                  <a:lnTo>
                    <a:pt x="662721" y="271434"/>
                  </a:lnTo>
                  <a:lnTo>
                    <a:pt x="658704" y="265374"/>
                  </a:lnTo>
                  <a:lnTo>
                    <a:pt x="636363" y="232297"/>
                  </a:lnTo>
                  <a:lnTo>
                    <a:pt x="632346" y="226742"/>
                  </a:lnTo>
                  <a:lnTo>
                    <a:pt x="628581" y="220935"/>
                  </a:lnTo>
                  <a:lnTo>
                    <a:pt x="624313" y="215380"/>
                  </a:lnTo>
                  <a:lnTo>
                    <a:pt x="599712" y="184827"/>
                  </a:lnTo>
                  <a:lnTo>
                    <a:pt x="593687" y="179525"/>
                  </a:lnTo>
                  <a:lnTo>
                    <a:pt x="590173" y="175990"/>
                  </a:lnTo>
                  <a:lnTo>
                    <a:pt x="585152" y="170183"/>
                  </a:lnTo>
                  <a:lnTo>
                    <a:pt x="579379" y="166395"/>
                  </a:lnTo>
                  <a:lnTo>
                    <a:pt x="571346" y="166900"/>
                  </a:lnTo>
                  <a:lnTo>
                    <a:pt x="532028" y="180500"/>
                  </a:lnTo>
                  <a:lnTo>
                    <a:pt x="506329" y="205532"/>
                  </a:lnTo>
                  <a:lnTo>
                    <a:pt x="502814" y="209572"/>
                  </a:lnTo>
                  <a:lnTo>
                    <a:pt x="499049" y="213612"/>
                  </a:lnTo>
                  <a:lnTo>
                    <a:pt x="494530" y="217652"/>
                  </a:lnTo>
                  <a:lnTo>
                    <a:pt x="494279" y="218157"/>
                  </a:lnTo>
                  <a:lnTo>
                    <a:pt x="493024" y="224722"/>
                  </a:lnTo>
                  <a:lnTo>
                    <a:pt x="488254" y="229014"/>
                  </a:lnTo>
                  <a:lnTo>
                    <a:pt x="485242" y="234317"/>
                  </a:lnTo>
                  <a:lnTo>
                    <a:pt x="482732" y="239114"/>
                  </a:lnTo>
                  <a:lnTo>
                    <a:pt x="480472" y="243912"/>
                  </a:lnTo>
                  <a:lnTo>
                    <a:pt x="478464" y="248962"/>
                  </a:lnTo>
                  <a:lnTo>
                    <a:pt x="476205" y="253759"/>
                  </a:lnTo>
                  <a:lnTo>
                    <a:pt x="464155" y="295169"/>
                  </a:lnTo>
                  <a:lnTo>
                    <a:pt x="464155" y="301229"/>
                  </a:lnTo>
                  <a:lnTo>
                    <a:pt x="462900" y="307289"/>
                  </a:lnTo>
                  <a:lnTo>
                    <a:pt x="461394" y="314864"/>
                  </a:lnTo>
                  <a:lnTo>
                    <a:pt x="458884" y="322438"/>
                  </a:lnTo>
                  <a:lnTo>
                    <a:pt x="457629" y="330013"/>
                  </a:lnTo>
                  <a:lnTo>
                    <a:pt x="442567" y="361071"/>
                  </a:lnTo>
                  <a:lnTo>
                    <a:pt x="442316" y="361576"/>
                  </a:lnTo>
                  <a:lnTo>
                    <a:pt x="441563" y="361576"/>
                  </a:lnTo>
                  <a:lnTo>
                    <a:pt x="441312" y="361828"/>
                  </a:lnTo>
                  <a:lnTo>
                    <a:pt x="435322" y="366629"/>
                  </a:lnTo>
                  <a:lnTo>
                    <a:pt x="428791" y="368424"/>
                  </a:lnTo>
                  <a:lnTo>
                    <a:pt x="421931" y="368184"/>
                  </a:lnTo>
                  <a:lnTo>
                    <a:pt x="414953" y="366878"/>
                  </a:lnTo>
                  <a:lnTo>
                    <a:pt x="406144" y="364775"/>
                  </a:lnTo>
                  <a:lnTo>
                    <a:pt x="397381" y="362365"/>
                  </a:lnTo>
                  <a:lnTo>
                    <a:pt x="374537" y="355768"/>
                  </a:lnTo>
                  <a:lnTo>
                    <a:pt x="368513" y="355768"/>
                  </a:lnTo>
                  <a:lnTo>
                    <a:pt x="334902" y="334065"/>
                  </a:lnTo>
                  <a:lnTo>
                    <a:pt x="318558" y="318903"/>
                  </a:lnTo>
                  <a:lnTo>
                    <a:pt x="313564" y="314264"/>
                  </a:lnTo>
                  <a:lnTo>
                    <a:pt x="280401" y="273201"/>
                  </a:lnTo>
                  <a:lnTo>
                    <a:pt x="276886" y="268404"/>
                  </a:lnTo>
                  <a:lnTo>
                    <a:pt x="273372" y="263859"/>
                  </a:lnTo>
                  <a:lnTo>
                    <a:pt x="269858" y="259062"/>
                  </a:lnTo>
                  <a:lnTo>
                    <a:pt x="261542" y="248457"/>
                  </a:lnTo>
                  <a:lnTo>
                    <a:pt x="257326" y="243154"/>
                  </a:lnTo>
                  <a:lnTo>
                    <a:pt x="253039" y="237852"/>
                  </a:lnTo>
                  <a:lnTo>
                    <a:pt x="248520" y="233307"/>
                  </a:lnTo>
                  <a:lnTo>
                    <a:pt x="243750" y="229014"/>
                  </a:lnTo>
                  <a:lnTo>
                    <a:pt x="239232" y="224722"/>
                  </a:lnTo>
                  <a:lnTo>
                    <a:pt x="234462" y="220682"/>
                  </a:lnTo>
                  <a:lnTo>
                    <a:pt x="231450" y="217905"/>
                  </a:lnTo>
                  <a:lnTo>
                    <a:pt x="227935" y="215885"/>
                  </a:lnTo>
                  <a:lnTo>
                    <a:pt x="224170" y="214622"/>
                  </a:lnTo>
                  <a:lnTo>
                    <a:pt x="220656" y="214370"/>
                  </a:lnTo>
                  <a:lnTo>
                    <a:pt x="216890" y="215127"/>
                  </a:lnTo>
                  <a:lnTo>
                    <a:pt x="213878" y="216642"/>
                  </a:lnTo>
                  <a:lnTo>
                    <a:pt x="208104" y="218662"/>
                  </a:lnTo>
                  <a:lnTo>
                    <a:pt x="174466" y="238104"/>
                  </a:lnTo>
                  <a:lnTo>
                    <a:pt x="164927" y="246689"/>
                  </a:lnTo>
                  <a:lnTo>
                    <a:pt x="159404" y="249972"/>
                  </a:lnTo>
                  <a:lnTo>
                    <a:pt x="152877" y="254012"/>
                  </a:lnTo>
                  <a:lnTo>
                    <a:pt x="148861" y="260577"/>
                  </a:lnTo>
                  <a:lnTo>
                    <a:pt x="143589" y="265627"/>
                  </a:lnTo>
                  <a:lnTo>
                    <a:pt x="137353" y="272002"/>
                  </a:lnTo>
                  <a:lnTo>
                    <a:pt x="131351" y="278567"/>
                  </a:lnTo>
                  <a:lnTo>
                    <a:pt x="119490" y="291886"/>
                  </a:lnTo>
                  <a:lnTo>
                    <a:pt x="117984" y="293401"/>
                  </a:lnTo>
                  <a:lnTo>
                    <a:pt x="116980" y="295169"/>
                  </a:lnTo>
                  <a:lnTo>
                    <a:pt x="115474" y="296936"/>
                  </a:lnTo>
                  <a:lnTo>
                    <a:pt x="111457" y="302239"/>
                  </a:lnTo>
                  <a:lnTo>
                    <a:pt x="105432" y="302239"/>
                  </a:lnTo>
                  <a:lnTo>
                    <a:pt x="99408" y="302996"/>
                  </a:lnTo>
                  <a:lnTo>
                    <a:pt x="92128" y="304006"/>
                  </a:lnTo>
                  <a:lnTo>
                    <a:pt x="77568" y="305521"/>
                  </a:lnTo>
                  <a:lnTo>
                    <a:pt x="36148" y="296936"/>
                  </a:lnTo>
                  <a:lnTo>
                    <a:pt x="28115" y="294664"/>
                  </a:lnTo>
                  <a:lnTo>
                    <a:pt x="23847" y="293654"/>
                  </a:lnTo>
                  <a:lnTo>
                    <a:pt x="19580" y="292896"/>
                  </a:lnTo>
                  <a:lnTo>
                    <a:pt x="15061" y="292896"/>
                  </a:lnTo>
                  <a:lnTo>
                    <a:pt x="7279" y="292391"/>
                  </a:lnTo>
                  <a:lnTo>
                    <a:pt x="0" y="287341"/>
                  </a:lnTo>
                  <a:lnTo>
                    <a:pt x="1757" y="276989"/>
                  </a:lnTo>
                  <a:lnTo>
                    <a:pt x="2510" y="271939"/>
                  </a:lnTo>
                  <a:lnTo>
                    <a:pt x="15563" y="231287"/>
                  </a:lnTo>
                  <a:lnTo>
                    <a:pt x="19580" y="221692"/>
                  </a:lnTo>
                  <a:lnTo>
                    <a:pt x="21337" y="217147"/>
                  </a:lnTo>
                  <a:lnTo>
                    <a:pt x="22090" y="215380"/>
                  </a:lnTo>
                  <a:lnTo>
                    <a:pt x="22592" y="213360"/>
                  </a:lnTo>
                  <a:lnTo>
                    <a:pt x="23094" y="211592"/>
                  </a:lnTo>
                  <a:lnTo>
                    <a:pt x="25354" y="205532"/>
                  </a:lnTo>
                  <a:lnTo>
                    <a:pt x="27613" y="199725"/>
                  </a:lnTo>
                  <a:lnTo>
                    <a:pt x="29621" y="193665"/>
                  </a:lnTo>
                  <a:lnTo>
                    <a:pt x="32382" y="186090"/>
                  </a:lnTo>
                  <a:lnTo>
                    <a:pt x="37403" y="170435"/>
                  </a:lnTo>
                  <a:lnTo>
                    <a:pt x="38407" y="167910"/>
                  </a:lnTo>
                  <a:lnTo>
                    <a:pt x="39411" y="165133"/>
                  </a:lnTo>
                  <a:lnTo>
                    <a:pt x="39913" y="162355"/>
                  </a:lnTo>
                  <a:lnTo>
                    <a:pt x="42577" y="154323"/>
                  </a:lnTo>
                  <a:lnTo>
                    <a:pt x="64514" y="119431"/>
                  </a:lnTo>
                  <a:lnTo>
                    <a:pt x="71041" y="114633"/>
                  </a:lnTo>
                  <a:lnTo>
                    <a:pt x="80769" y="106956"/>
                  </a:lnTo>
                  <a:lnTo>
                    <a:pt x="116544" y="80238"/>
                  </a:lnTo>
                  <a:lnTo>
                    <a:pt x="145597" y="62619"/>
                  </a:lnTo>
                  <a:lnTo>
                    <a:pt x="150869" y="60346"/>
                  </a:lnTo>
                  <a:lnTo>
                    <a:pt x="156141" y="62366"/>
                  </a:lnTo>
                  <a:lnTo>
                    <a:pt x="161412" y="63376"/>
                  </a:lnTo>
                  <a:lnTo>
                    <a:pt x="168865" y="64868"/>
                  </a:lnTo>
                  <a:lnTo>
                    <a:pt x="176223" y="66596"/>
                  </a:lnTo>
                  <a:lnTo>
                    <a:pt x="183581" y="68418"/>
                  </a:lnTo>
                  <a:lnTo>
                    <a:pt x="191034" y="70194"/>
                  </a:lnTo>
                  <a:lnTo>
                    <a:pt x="231689" y="85466"/>
                  </a:lnTo>
                  <a:lnTo>
                    <a:pt x="254545" y="102513"/>
                  </a:lnTo>
                  <a:lnTo>
                    <a:pt x="260318" y="106806"/>
                  </a:lnTo>
                  <a:lnTo>
                    <a:pt x="265841" y="111603"/>
                  </a:lnTo>
                  <a:lnTo>
                    <a:pt x="269356" y="115643"/>
                  </a:lnTo>
                  <a:lnTo>
                    <a:pt x="270611" y="117916"/>
                  </a:lnTo>
                  <a:lnTo>
                    <a:pt x="294710" y="147205"/>
                  </a:lnTo>
                  <a:lnTo>
                    <a:pt x="301237" y="152760"/>
                  </a:lnTo>
                  <a:lnTo>
                    <a:pt x="305755" y="158315"/>
                  </a:lnTo>
                  <a:lnTo>
                    <a:pt x="310525" y="163870"/>
                  </a:lnTo>
                  <a:lnTo>
                    <a:pt x="322825" y="127258"/>
                  </a:lnTo>
                  <a:lnTo>
                    <a:pt x="329352" y="116906"/>
                  </a:lnTo>
                  <a:lnTo>
                    <a:pt x="329603" y="113371"/>
                  </a:lnTo>
                  <a:lnTo>
                    <a:pt x="328348" y="110341"/>
                  </a:lnTo>
                  <a:lnTo>
                    <a:pt x="333369" y="110341"/>
                  </a:lnTo>
                  <a:lnTo>
                    <a:pt x="334624" y="105796"/>
                  </a:lnTo>
                  <a:lnTo>
                    <a:pt x="337134" y="102766"/>
                  </a:lnTo>
                  <a:lnTo>
                    <a:pt x="360731" y="72466"/>
                  </a:lnTo>
                  <a:lnTo>
                    <a:pt x="364999" y="66911"/>
                  </a:lnTo>
                  <a:lnTo>
                    <a:pt x="369015" y="60851"/>
                  </a:lnTo>
                  <a:lnTo>
                    <a:pt x="377299" y="49994"/>
                  </a:lnTo>
                  <a:lnTo>
                    <a:pt x="385332" y="39894"/>
                  </a:lnTo>
                  <a:lnTo>
                    <a:pt x="388847" y="35349"/>
                  </a:lnTo>
                  <a:lnTo>
                    <a:pt x="391357" y="29542"/>
                  </a:lnTo>
                  <a:lnTo>
                    <a:pt x="395875" y="26259"/>
                  </a:lnTo>
                  <a:lnTo>
                    <a:pt x="429784" y="11429"/>
                  </a:lnTo>
                  <a:lnTo>
                    <a:pt x="440088" y="12025"/>
                  </a:lnTo>
                  <a:lnTo>
                    <a:pt x="484834" y="20894"/>
                  </a:lnTo>
                  <a:lnTo>
                    <a:pt x="524686" y="31120"/>
                  </a:lnTo>
                  <a:lnTo>
                    <a:pt x="559579" y="50688"/>
                  </a:lnTo>
                  <a:lnTo>
                    <a:pt x="583144" y="71709"/>
                  </a:lnTo>
                  <a:lnTo>
                    <a:pt x="589420" y="76254"/>
                  </a:lnTo>
                  <a:lnTo>
                    <a:pt x="600968" y="86354"/>
                  </a:lnTo>
                  <a:lnTo>
                    <a:pt x="607243" y="91908"/>
                  </a:lnTo>
                  <a:lnTo>
                    <a:pt x="613017" y="97463"/>
                  </a:lnTo>
                  <a:lnTo>
                    <a:pt x="622776" y="106585"/>
                  </a:lnTo>
                  <a:lnTo>
                    <a:pt x="627596" y="111205"/>
                  </a:lnTo>
                  <a:lnTo>
                    <a:pt x="634355" y="117916"/>
                  </a:lnTo>
                  <a:lnTo>
                    <a:pt x="635861" y="120188"/>
                  </a:lnTo>
                  <a:lnTo>
                    <a:pt x="642890" y="127258"/>
                  </a:lnTo>
                  <a:lnTo>
                    <a:pt x="648161" y="132308"/>
                  </a:lnTo>
                  <a:lnTo>
                    <a:pt x="652931" y="137358"/>
                  </a:lnTo>
                  <a:lnTo>
                    <a:pt x="656445" y="141145"/>
                  </a:lnTo>
                  <a:lnTo>
                    <a:pt x="659709" y="145185"/>
                  </a:lnTo>
                  <a:lnTo>
                    <a:pt x="663474" y="149730"/>
                  </a:lnTo>
                  <a:lnTo>
                    <a:pt x="666487" y="144933"/>
                  </a:lnTo>
                  <a:lnTo>
                    <a:pt x="667742" y="142660"/>
                  </a:lnTo>
                  <a:lnTo>
                    <a:pt x="671468" y="136182"/>
                  </a:lnTo>
                  <a:lnTo>
                    <a:pt x="691684" y="101819"/>
                  </a:lnTo>
                  <a:lnTo>
                    <a:pt x="716489" y="69929"/>
                  </a:lnTo>
                  <a:lnTo>
                    <a:pt x="745310" y="39389"/>
                  </a:lnTo>
                  <a:lnTo>
                    <a:pt x="777693" y="13634"/>
                  </a:lnTo>
                  <a:lnTo>
                    <a:pt x="817356" y="252"/>
                  </a:lnTo>
                  <a:lnTo>
                    <a:pt x="824887" y="252"/>
                  </a:lnTo>
                  <a:lnTo>
                    <a:pt x="832669" y="0"/>
                  </a:lnTo>
                  <a:lnTo>
                    <a:pt x="840702" y="505"/>
                  </a:lnTo>
                  <a:lnTo>
                    <a:pt x="858274" y="2773"/>
                  </a:lnTo>
                  <a:lnTo>
                    <a:pt x="877855" y="5669"/>
                  </a:lnTo>
                  <a:lnTo>
                    <a:pt x="887645" y="7069"/>
                  </a:lnTo>
                  <a:lnTo>
                    <a:pt x="896305" y="8162"/>
                  </a:lnTo>
                  <a:lnTo>
                    <a:pt x="913626" y="10159"/>
                  </a:lnTo>
                  <a:lnTo>
                    <a:pt x="922287" y="11109"/>
                  </a:lnTo>
                  <a:lnTo>
                    <a:pt x="928312" y="11867"/>
                  </a:lnTo>
                  <a:lnTo>
                    <a:pt x="934085" y="12877"/>
                  </a:lnTo>
                  <a:lnTo>
                    <a:pt x="940110" y="13634"/>
                  </a:lnTo>
                  <a:lnTo>
                    <a:pt x="946637" y="14392"/>
                  </a:lnTo>
                  <a:lnTo>
                    <a:pt x="953415" y="14897"/>
                  </a:lnTo>
                  <a:lnTo>
                    <a:pt x="959942" y="15654"/>
                  </a:lnTo>
                  <a:lnTo>
                    <a:pt x="988057" y="18684"/>
                  </a:lnTo>
                  <a:lnTo>
                    <a:pt x="994835" y="19189"/>
                  </a:lnTo>
                  <a:lnTo>
                    <a:pt x="1001613" y="19947"/>
                  </a:lnTo>
                  <a:lnTo>
                    <a:pt x="1009144" y="20704"/>
                  </a:lnTo>
                  <a:lnTo>
                    <a:pt x="1016926" y="21714"/>
                  </a:lnTo>
                  <a:lnTo>
                    <a:pt x="1024457" y="22219"/>
                  </a:lnTo>
                  <a:lnTo>
                    <a:pt x="1032780" y="22708"/>
                  </a:lnTo>
                  <a:lnTo>
                    <a:pt x="1049520" y="23498"/>
                  </a:lnTo>
                  <a:lnTo>
                    <a:pt x="1065602" y="24409"/>
                  </a:lnTo>
                  <a:lnTo>
                    <a:pt x="1081213" y="25443"/>
                  </a:lnTo>
                  <a:lnTo>
                    <a:pt x="1088971" y="26007"/>
                  </a:lnTo>
                  <a:lnTo>
                    <a:pt x="1127881" y="29037"/>
                  </a:lnTo>
                  <a:lnTo>
                    <a:pt x="1170305" y="39137"/>
                  </a:lnTo>
                  <a:lnTo>
                    <a:pt x="1175326" y="39894"/>
                  </a:lnTo>
                  <a:lnTo>
                    <a:pt x="1179342" y="43934"/>
                  </a:lnTo>
                  <a:lnTo>
                    <a:pt x="1180096" y="48984"/>
                  </a:lnTo>
                  <a:lnTo>
                    <a:pt x="1181100" y="550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061000" y="1372351"/>
              <a:ext cx="1340485" cy="1068705"/>
            </a:xfrm>
            <a:custGeom>
              <a:avLst/>
              <a:gdLst/>
              <a:ahLst/>
              <a:cxnLst/>
              <a:rect l="l" t="t" r="r" b="b"/>
              <a:pathLst>
                <a:path w="1340484" h="1068705">
                  <a:moveTo>
                    <a:pt x="1063175" y="1066170"/>
                  </a:moveTo>
                  <a:lnTo>
                    <a:pt x="1060824" y="1065505"/>
                  </a:lnTo>
                  <a:lnTo>
                    <a:pt x="1024867" y="1038315"/>
                  </a:lnTo>
                  <a:lnTo>
                    <a:pt x="986607" y="1013953"/>
                  </a:lnTo>
                  <a:lnTo>
                    <a:pt x="946153" y="992624"/>
                  </a:lnTo>
                  <a:lnTo>
                    <a:pt x="903617" y="974531"/>
                  </a:lnTo>
                  <a:lnTo>
                    <a:pt x="859109" y="959881"/>
                  </a:lnTo>
                  <a:lnTo>
                    <a:pt x="813614" y="949062"/>
                  </a:lnTo>
                  <a:lnTo>
                    <a:pt x="767996" y="942195"/>
                  </a:lnTo>
                  <a:lnTo>
                    <a:pt x="722455" y="939163"/>
                  </a:lnTo>
                  <a:lnTo>
                    <a:pt x="677189" y="939849"/>
                  </a:lnTo>
                  <a:lnTo>
                    <a:pt x="632398" y="944135"/>
                  </a:lnTo>
                  <a:lnTo>
                    <a:pt x="605995" y="929401"/>
                  </a:lnTo>
                  <a:lnTo>
                    <a:pt x="587582" y="906598"/>
                  </a:lnTo>
                  <a:lnTo>
                    <a:pt x="578792" y="878598"/>
                  </a:lnTo>
                  <a:lnTo>
                    <a:pt x="581257" y="848273"/>
                  </a:lnTo>
                  <a:lnTo>
                    <a:pt x="567007" y="875988"/>
                  </a:lnTo>
                  <a:lnTo>
                    <a:pt x="544035" y="895412"/>
                  </a:lnTo>
                  <a:lnTo>
                    <a:pt x="515454" y="904804"/>
                  </a:lnTo>
                  <a:lnTo>
                    <a:pt x="484382" y="902422"/>
                  </a:lnTo>
                  <a:lnTo>
                    <a:pt x="482031" y="901757"/>
                  </a:lnTo>
                  <a:lnTo>
                    <a:pt x="446074" y="874567"/>
                  </a:lnTo>
                  <a:lnTo>
                    <a:pt x="407814" y="850205"/>
                  </a:lnTo>
                  <a:lnTo>
                    <a:pt x="367360" y="828876"/>
                  </a:lnTo>
                  <a:lnTo>
                    <a:pt x="324824" y="810783"/>
                  </a:lnTo>
                  <a:lnTo>
                    <a:pt x="280316" y="796133"/>
                  </a:lnTo>
                  <a:lnTo>
                    <a:pt x="234821" y="785314"/>
                  </a:lnTo>
                  <a:lnTo>
                    <a:pt x="189203" y="778447"/>
                  </a:lnTo>
                  <a:lnTo>
                    <a:pt x="143661" y="775415"/>
                  </a:lnTo>
                  <a:lnTo>
                    <a:pt x="98393" y="776100"/>
                  </a:lnTo>
                  <a:lnTo>
                    <a:pt x="53600" y="780386"/>
                  </a:lnTo>
                  <a:lnTo>
                    <a:pt x="27190" y="765650"/>
                  </a:lnTo>
                  <a:lnTo>
                    <a:pt x="8782" y="742848"/>
                  </a:lnTo>
                  <a:lnTo>
                    <a:pt x="0" y="714850"/>
                  </a:lnTo>
                  <a:lnTo>
                    <a:pt x="2469" y="684526"/>
                  </a:lnTo>
                  <a:lnTo>
                    <a:pt x="180124" y="56575"/>
                  </a:lnTo>
                  <a:lnTo>
                    <a:pt x="194384" y="28832"/>
                  </a:lnTo>
                  <a:lnTo>
                    <a:pt x="217366" y="9394"/>
                  </a:lnTo>
                  <a:lnTo>
                    <a:pt x="245956" y="0"/>
                  </a:lnTo>
                  <a:lnTo>
                    <a:pt x="277039" y="2384"/>
                  </a:lnTo>
                  <a:lnTo>
                    <a:pt x="704778" y="123397"/>
                  </a:lnTo>
                  <a:lnTo>
                    <a:pt x="732493" y="137647"/>
                  </a:lnTo>
                  <a:lnTo>
                    <a:pt x="751915" y="160625"/>
                  </a:lnTo>
                  <a:lnTo>
                    <a:pt x="761303" y="189221"/>
                  </a:lnTo>
                  <a:lnTo>
                    <a:pt x="758912" y="220322"/>
                  </a:lnTo>
                  <a:lnTo>
                    <a:pt x="773170" y="192578"/>
                  </a:lnTo>
                  <a:lnTo>
                    <a:pt x="796147" y="173139"/>
                  </a:lnTo>
                  <a:lnTo>
                    <a:pt x="824729" y="163742"/>
                  </a:lnTo>
                  <a:lnTo>
                    <a:pt x="855802" y="166123"/>
                  </a:lnTo>
                  <a:lnTo>
                    <a:pt x="1283571" y="287145"/>
                  </a:lnTo>
                  <a:lnTo>
                    <a:pt x="1311286" y="301395"/>
                  </a:lnTo>
                  <a:lnTo>
                    <a:pt x="1330708" y="324373"/>
                  </a:lnTo>
                  <a:lnTo>
                    <a:pt x="1340096" y="352969"/>
                  </a:lnTo>
                  <a:lnTo>
                    <a:pt x="1337705" y="384070"/>
                  </a:lnTo>
                  <a:lnTo>
                    <a:pt x="1160050" y="1012021"/>
                  </a:lnTo>
                  <a:lnTo>
                    <a:pt x="1145800" y="1039736"/>
                  </a:lnTo>
                  <a:lnTo>
                    <a:pt x="1122827" y="1059160"/>
                  </a:lnTo>
                  <a:lnTo>
                    <a:pt x="1094247" y="1068552"/>
                  </a:lnTo>
                  <a:lnTo>
                    <a:pt x="1063175" y="1066170"/>
                  </a:lnTo>
                  <a:close/>
                </a:path>
              </a:pathLst>
            </a:custGeom>
            <a:solidFill>
              <a:srgbClr val="F697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303488" y="1728964"/>
              <a:ext cx="410845" cy="429259"/>
            </a:xfrm>
            <a:custGeom>
              <a:avLst/>
              <a:gdLst/>
              <a:ahLst/>
              <a:cxnLst/>
              <a:rect l="l" t="t" r="r" b="b"/>
              <a:pathLst>
                <a:path w="410844" h="429260">
                  <a:moveTo>
                    <a:pt x="329920" y="374230"/>
                  </a:moveTo>
                  <a:lnTo>
                    <a:pt x="15570" y="285292"/>
                  </a:lnTo>
                  <a:lnTo>
                    <a:pt x="0" y="340309"/>
                  </a:lnTo>
                  <a:lnTo>
                    <a:pt x="314350" y="429234"/>
                  </a:lnTo>
                  <a:lnTo>
                    <a:pt x="329920" y="374230"/>
                  </a:lnTo>
                  <a:close/>
                </a:path>
                <a:path w="410844" h="429260">
                  <a:moveTo>
                    <a:pt x="370268" y="231609"/>
                  </a:moveTo>
                  <a:lnTo>
                    <a:pt x="55918" y="142671"/>
                  </a:lnTo>
                  <a:lnTo>
                    <a:pt x="40347" y="197675"/>
                  </a:lnTo>
                  <a:lnTo>
                    <a:pt x="354698" y="286613"/>
                  </a:lnTo>
                  <a:lnTo>
                    <a:pt x="370268" y="231609"/>
                  </a:lnTo>
                  <a:close/>
                </a:path>
                <a:path w="410844" h="429260">
                  <a:moveTo>
                    <a:pt x="410629" y="88938"/>
                  </a:moveTo>
                  <a:lnTo>
                    <a:pt x="96278" y="0"/>
                  </a:lnTo>
                  <a:lnTo>
                    <a:pt x="80721" y="55003"/>
                  </a:lnTo>
                  <a:lnTo>
                    <a:pt x="395071" y="143941"/>
                  </a:lnTo>
                  <a:lnTo>
                    <a:pt x="410629" y="88938"/>
                  </a:lnTo>
                  <a:close/>
                </a:path>
              </a:pathLst>
            </a:custGeom>
            <a:solidFill>
              <a:srgbClr val="282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704734" y="1662601"/>
              <a:ext cx="761365" cy="904875"/>
            </a:xfrm>
            <a:custGeom>
              <a:avLst/>
              <a:gdLst/>
              <a:ahLst/>
              <a:cxnLst/>
              <a:rect l="l" t="t" r="r" b="b"/>
              <a:pathLst>
                <a:path w="761365" h="904875">
                  <a:moveTo>
                    <a:pt x="53605" y="780387"/>
                  </a:moveTo>
                  <a:lnTo>
                    <a:pt x="98397" y="776101"/>
                  </a:lnTo>
                  <a:lnTo>
                    <a:pt x="143662" y="775414"/>
                  </a:lnTo>
                  <a:lnTo>
                    <a:pt x="189204" y="778446"/>
                  </a:lnTo>
                  <a:lnTo>
                    <a:pt x="234821" y="785313"/>
                  </a:lnTo>
                  <a:lnTo>
                    <a:pt x="280316" y="796133"/>
                  </a:lnTo>
                  <a:lnTo>
                    <a:pt x="324824" y="810783"/>
                  </a:lnTo>
                  <a:lnTo>
                    <a:pt x="367360" y="828878"/>
                  </a:lnTo>
                  <a:lnTo>
                    <a:pt x="407811" y="850216"/>
                  </a:lnTo>
                  <a:lnTo>
                    <a:pt x="446068" y="874593"/>
                  </a:lnTo>
                  <a:lnTo>
                    <a:pt x="482018" y="901806"/>
                  </a:lnTo>
                  <a:lnTo>
                    <a:pt x="484368" y="902471"/>
                  </a:lnTo>
                  <a:lnTo>
                    <a:pt x="544028" y="895437"/>
                  </a:lnTo>
                  <a:lnTo>
                    <a:pt x="581258" y="848273"/>
                  </a:lnTo>
                  <a:lnTo>
                    <a:pt x="758913" y="220322"/>
                  </a:lnTo>
                  <a:lnTo>
                    <a:pt x="761304" y="189220"/>
                  </a:lnTo>
                  <a:lnTo>
                    <a:pt x="751916" y="160625"/>
                  </a:lnTo>
                  <a:lnTo>
                    <a:pt x="732493" y="137647"/>
                  </a:lnTo>
                  <a:lnTo>
                    <a:pt x="704779" y="123396"/>
                  </a:lnTo>
                  <a:lnTo>
                    <a:pt x="277060" y="2389"/>
                  </a:lnTo>
                  <a:lnTo>
                    <a:pt x="245958" y="0"/>
                  </a:lnTo>
                  <a:lnTo>
                    <a:pt x="217361" y="9393"/>
                  </a:lnTo>
                  <a:lnTo>
                    <a:pt x="194379" y="28830"/>
                  </a:lnTo>
                  <a:lnTo>
                    <a:pt x="180120" y="56574"/>
                  </a:lnTo>
                  <a:lnTo>
                    <a:pt x="2465" y="684525"/>
                  </a:lnTo>
                  <a:lnTo>
                    <a:pt x="0" y="714850"/>
                  </a:lnTo>
                  <a:lnTo>
                    <a:pt x="8790" y="742850"/>
                  </a:lnTo>
                  <a:lnTo>
                    <a:pt x="27203" y="765653"/>
                  </a:lnTo>
                  <a:lnTo>
                    <a:pt x="53605" y="780387"/>
                  </a:lnTo>
                </a:path>
              </a:pathLst>
            </a:custGeom>
            <a:ln w="57167">
              <a:solidFill>
                <a:srgbClr val="2820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125930" y="1498847"/>
              <a:ext cx="761365" cy="904875"/>
            </a:xfrm>
            <a:custGeom>
              <a:avLst/>
              <a:gdLst/>
              <a:ahLst/>
              <a:cxnLst/>
              <a:rect l="l" t="t" r="r" b="b"/>
              <a:pathLst>
                <a:path w="761365" h="904875">
                  <a:moveTo>
                    <a:pt x="53617" y="780393"/>
                  </a:moveTo>
                  <a:lnTo>
                    <a:pt x="98408" y="776107"/>
                  </a:lnTo>
                  <a:lnTo>
                    <a:pt x="143674" y="775421"/>
                  </a:lnTo>
                  <a:lnTo>
                    <a:pt x="189215" y="778452"/>
                  </a:lnTo>
                  <a:lnTo>
                    <a:pt x="234833" y="785320"/>
                  </a:lnTo>
                  <a:lnTo>
                    <a:pt x="280328" y="796139"/>
                  </a:lnTo>
                  <a:lnTo>
                    <a:pt x="324835" y="810789"/>
                  </a:lnTo>
                  <a:lnTo>
                    <a:pt x="367368" y="828884"/>
                  </a:lnTo>
                  <a:lnTo>
                    <a:pt x="407812" y="850219"/>
                  </a:lnTo>
                  <a:lnTo>
                    <a:pt x="446053" y="874591"/>
                  </a:lnTo>
                  <a:lnTo>
                    <a:pt x="481979" y="901798"/>
                  </a:lnTo>
                  <a:lnTo>
                    <a:pt x="484379" y="902478"/>
                  </a:lnTo>
                  <a:lnTo>
                    <a:pt x="544039" y="895443"/>
                  </a:lnTo>
                  <a:lnTo>
                    <a:pt x="581269" y="848279"/>
                  </a:lnTo>
                  <a:lnTo>
                    <a:pt x="758924" y="220328"/>
                  </a:lnTo>
                  <a:lnTo>
                    <a:pt x="761315" y="189226"/>
                  </a:lnTo>
                  <a:lnTo>
                    <a:pt x="751927" y="160631"/>
                  </a:lnTo>
                  <a:lnTo>
                    <a:pt x="732505" y="137653"/>
                  </a:lnTo>
                  <a:lnTo>
                    <a:pt x="704790" y="123402"/>
                  </a:lnTo>
                  <a:lnTo>
                    <a:pt x="277021" y="2381"/>
                  </a:lnTo>
                  <a:lnTo>
                    <a:pt x="245947" y="0"/>
                  </a:lnTo>
                  <a:lnTo>
                    <a:pt x="217364" y="9396"/>
                  </a:lnTo>
                  <a:lnTo>
                    <a:pt x="194385" y="28835"/>
                  </a:lnTo>
                  <a:lnTo>
                    <a:pt x="180126" y="56578"/>
                  </a:lnTo>
                  <a:lnTo>
                    <a:pt x="2471" y="684529"/>
                  </a:lnTo>
                  <a:lnTo>
                    <a:pt x="0" y="714853"/>
                  </a:lnTo>
                  <a:lnTo>
                    <a:pt x="8780" y="742850"/>
                  </a:lnTo>
                  <a:lnTo>
                    <a:pt x="27192" y="765653"/>
                  </a:lnTo>
                  <a:lnTo>
                    <a:pt x="53617" y="780393"/>
                  </a:lnTo>
                </a:path>
              </a:pathLst>
            </a:custGeom>
            <a:ln w="57167">
              <a:solidFill>
                <a:srgbClr val="2820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882277" y="1892705"/>
              <a:ext cx="410845" cy="429259"/>
            </a:xfrm>
            <a:custGeom>
              <a:avLst/>
              <a:gdLst/>
              <a:ahLst/>
              <a:cxnLst/>
              <a:rect l="l" t="t" r="r" b="b"/>
              <a:pathLst>
                <a:path w="410844" h="429260">
                  <a:moveTo>
                    <a:pt x="329920" y="374230"/>
                  </a:moveTo>
                  <a:lnTo>
                    <a:pt x="15570" y="285305"/>
                  </a:lnTo>
                  <a:lnTo>
                    <a:pt x="0" y="340309"/>
                  </a:lnTo>
                  <a:lnTo>
                    <a:pt x="314350" y="429247"/>
                  </a:lnTo>
                  <a:lnTo>
                    <a:pt x="329920" y="374230"/>
                  </a:lnTo>
                  <a:close/>
                </a:path>
                <a:path w="410844" h="429260">
                  <a:moveTo>
                    <a:pt x="370268" y="231609"/>
                  </a:moveTo>
                  <a:lnTo>
                    <a:pt x="55918" y="142684"/>
                  </a:lnTo>
                  <a:lnTo>
                    <a:pt x="40360" y="197688"/>
                  </a:lnTo>
                  <a:lnTo>
                    <a:pt x="354711" y="286626"/>
                  </a:lnTo>
                  <a:lnTo>
                    <a:pt x="370268" y="231609"/>
                  </a:lnTo>
                  <a:close/>
                </a:path>
                <a:path w="410844" h="429260">
                  <a:moveTo>
                    <a:pt x="410629" y="88938"/>
                  </a:moveTo>
                  <a:lnTo>
                    <a:pt x="96278" y="0"/>
                  </a:lnTo>
                  <a:lnTo>
                    <a:pt x="80721" y="55016"/>
                  </a:lnTo>
                  <a:lnTo>
                    <a:pt x="395071" y="143954"/>
                  </a:lnTo>
                  <a:lnTo>
                    <a:pt x="410629" y="88938"/>
                  </a:lnTo>
                  <a:close/>
                </a:path>
              </a:pathLst>
            </a:custGeom>
            <a:solidFill>
              <a:srgbClr val="282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690" y="276586"/>
            <a:ext cx="1999628" cy="149883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1738" y="2963251"/>
            <a:ext cx="85725" cy="8572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1738" y="3763351"/>
            <a:ext cx="85725" cy="85724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3211144" y="3906227"/>
            <a:ext cx="2096135" cy="19050"/>
          </a:xfrm>
          <a:custGeom>
            <a:avLst/>
            <a:gdLst/>
            <a:ahLst/>
            <a:cxnLst/>
            <a:rect l="l" t="t" r="r" b="b"/>
            <a:pathLst>
              <a:path w="2096135" h="19050">
                <a:moveTo>
                  <a:pt x="2095842" y="0"/>
                </a:moveTo>
                <a:lnTo>
                  <a:pt x="2044776" y="0"/>
                </a:lnTo>
                <a:lnTo>
                  <a:pt x="0" y="0"/>
                </a:lnTo>
                <a:lnTo>
                  <a:pt x="0" y="19050"/>
                </a:lnTo>
                <a:lnTo>
                  <a:pt x="2044776" y="19050"/>
                </a:lnTo>
                <a:lnTo>
                  <a:pt x="2095842" y="19050"/>
                </a:lnTo>
                <a:lnTo>
                  <a:pt x="20958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1738" y="4963500"/>
            <a:ext cx="85725" cy="8572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1738" y="5763600"/>
            <a:ext cx="85725" cy="85724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6638961" y="302162"/>
            <a:ext cx="3242310" cy="1962150"/>
          </a:xfrm>
          <a:custGeom>
            <a:avLst/>
            <a:gdLst/>
            <a:ahLst/>
            <a:cxnLst/>
            <a:rect l="l" t="t" r="r" b="b"/>
            <a:pathLst>
              <a:path w="3242309" h="1962150">
                <a:moveTo>
                  <a:pt x="2704046" y="1962111"/>
                </a:moveTo>
                <a:lnTo>
                  <a:pt x="2747534" y="1946849"/>
                </a:lnTo>
                <a:lnTo>
                  <a:pt x="2794359" y="1925160"/>
                </a:lnTo>
                <a:lnTo>
                  <a:pt x="2838221" y="1900425"/>
                </a:lnTo>
                <a:lnTo>
                  <a:pt x="2878812" y="1872296"/>
                </a:lnTo>
                <a:lnTo>
                  <a:pt x="2915827" y="1840429"/>
                </a:lnTo>
                <a:lnTo>
                  <a:pt x="2948959" y="1804476"/>
                </a:lnTo>
                <a:lnTo>
                  <a:pt x="2977903" y="1764093"/>
                </a:lnTo>
                <a:lnTo>
                  <a:pt x="3002352" y="1718932"/>
                </a:lnTo>
                <a:lnTo>
                  <a:pt x="3021999" y="1668647"/>
                </a:lnTo>
                <a:lnTo>
                  <a:pt x="3119893" y="1374886"/>
                </a:lnTo>
                <a:lnTo>
                  <a:pt x="3135569" y="1325769"/>
                </a:lnTo>
                <a:lnTo>
                  <a:pt x="3150718" y="1276505"/>
                </a:lnTo>
                <a:lnTo>
                  <a:pt x="3165213" y="1227059"/>
                </a:lnTo>
                <a:lnTo>
                  <a:pt x="3178925" y="1177392"/>
                </a:lnTo>
                <a:lnTo>
                  <a:pt x="3191726" y="1127466"/>
                </a:lnTo>
                <a:lnTo>
                  <a:pt x="3203486" y="1077244"/>
                </a:lnTo>
                <a:lnTo>
                  <a:pt x="3214077" y="1026689"/>
                </a:lnTo>
                <a:lnTo>
                  <a:pt x="3223371" y="975761"/>
                </a:lnTo>
                <a:lnTo>
                  <a:pt x="3231238" y="924425"/>
                </a:lnTo>
                <a:lnTo>
                  <a:pt x="3241978" y="772482"/>
                </a:lnTo>
                <a:lnTo>
                  <a:pt x="3146024" y="822630"/>
                </a:lnTo>
                <a:lnTo>
                  <a:pt x="3104519" y="848219"/>
                </a:lnTo>
                <a:lnTo>
                  <a:pt x="3069104" y="877978"/>
                </a:lnTo>
                <a:lnTo>
                  <a:pt x="3041109" y="914774"/>
                </a:lnTo>
                <a:lnTo>
                  <a:pt x="3021868" y="961478"/>
                </a:lnTo>
                <a:lnTo>
                  <a:pt x="2961040" y="1178180"/>
                </a:lnTo>
                <a:lnTo>
                  <a:pt x="2892090" y="1044586"/>
                </a:lnTo>
                <a:lnTo>
                  <a:pt x="2872305" y="1007387"/>
                </a:lnTo>
                <a:lnTo>
                  <a:pt x="2847980" y="963485"/>
                </a:lnTo>
                <a:lnTo>
                  <a:pt x="2822932" y="920249"/>
                </a:lnTo>
                <a:lnTo>
                  <a:pt x="2797149" y="877702"/>
                </a:lnTo>
                <a:lnTo>
                  <a:pt x="2770615" y="835869"/>
                </a:lnTo>
                <a:lnTo>
                  <a:pt x="2743318" y="794772"/>
                </a:lnTo>
                <a:lnTo>
                  <a:pt x="2715243" y="754438"/>
                </a:lnTo>
                <a:lnTo>
                  <a:pt x="2686376" y="714889"/>
                </a:lnTo>
                <a:lnTo>
                  <a:pt x="2656703" y="676149"/>
                </a:lnTo>
                <a:lnTo>
                  <a:pt x="2626211" y="638243"/>
                </a:lnTo>
                <a:lnTo>
                  <a:pt x="2594885" y="601195"/>
                </a:lnTo>
                <a:lnTo>
                  <a:pt x="2562712" y="565029"/>
                </a:lnTo>
                <a:lnTo>
                  <a:pt x="2529678" y="529769"/>
                </a:lnTo>
                <a:lnTo>
                  <a:pt x="2495768" y="495439"/>
                </a:lnTo>
                <a:lnTo>
                  <a:pt x="2460969" y="462063"/>
                </a:lnTo>
                <a:lnTo>
                  <a:pt x="2425267" y="429665"/>
                </a:lnTo>
                <a:lnTo>
                  <a:pt x="2388648" y="398269"/>
                </a:lnTo>
                <a:lnTo>
                  <a:pt x="2351098" y="367900"/>
                </a:lnTo>
                <a:lnTo>
                  <a:pt x="2312603" y="338580"/>
                </a:lnTo>
                <a:lnTo>
                  <a:pt x="2273149" y="310336"/>
                </a:lnTo>
                <a:lnTo>
                  <a:pt x="2232722" y="283189"/>
                </a:lnTo>
                <a:lnTo>
                  <a:pt x="2191309" y="257166"/>
                </a:lnTo>
                <a:lnTo>
                  <a:pt x="2148894" y="232289"/>
                </a:lnTo>
                <a:lnTo>
                  <a:pt x="2105466" y="208582"/>
                </a:lnTo>
                <a:lnTo>
                  <a:pt x="2061008" y="186071"/>
                </a:lnTo>
                <a:lnTo>
                  <a:pt x="2015509" y="164778"/>
                </a:lnTo>
                <a:lnTo>
                  <a:pt x="1969864" y="144818"/>
                </a:lnTo>
                <a:lnTo>
                  <a:pt x="1923978" y="125938"/>
                </a:lnTo>
                <a:lnTo>
                  <a:pt x="1877855" y="108185"/>
                </a:lnTo>
                <a:lnTo>
                  <a:pt x="1831503" y="91607"/>
                </a:lnTo>
                <a:lnTo>
                  <a:pt x="1784928" y="76248"/>
                </a:lnTo>
                <a:lnTo>
                  <a:pt x="1738138" y="62156"/>
                </a:lnTo>
                <a:lnTo>
                  <a:pt x="1691138" y="49377"/>
                </a:lnTo>
                <a:lnTo>
                  <a:pt x="1643936" y="37957"/>
                </a:lnTo>
                <a:lnTo>
                  <a:pt x="1596537" y="27944"/>
                </a:lnTo>
                <a:lnTo>
                  <a:pt x="1548950" y="19384"/>
                </a:lnTo>
                <a:lnTo>
                  <a:pt x="1501179" y="12323"/>
                </a:lnTo>
                <a:lnTo>
                  <a:pt x="1453233" y="6807"/>
                </a:lnTo>
                <a:lnTo>
                  <a:pt x="1405118" y="2884"/>
                </a:lnTo>
                <a:lnTo>
                  <a:pt x="1356840" y="599"/>
                </a:lnTo>
                <a:lnTo>
                  <a:pt x="1308406" y="0"/>
                </a:lnTo>
                <a:lnTo>
                  <a:pt x="1259822" y="1132"/>
                </a:lnTo>
                <a:lnTo>
                  <a:pt x="1211096" y="4042"/>
                </a:lnTo>
                <a:lnTo>
                  <a:pt x="1162234" y="8778"/>
                </a:lnTo>
                <a:lnTo>
                  <a:pt x="1113243" y="15384"/>
                </a:lnTo>
                <a:lnTo>
                  <a:pt x="1064129" y="23908"/>
                </a:lnTo>
                <a:lnTo>
                  <a:pt x="1014900" y="34397"/>
                </a:lnTo>
                <a:lnTo>
                  <a:pt x="965561" y="46896"/>
                </a:lnTo>
                <a:lnTo>
                  <a:pt x="916119" y="61453"/>
                </a:lnTo>
                <a:lnTo>
                  <a:pt x="866529" y="78291"/>
                </a:lnTo>
                <a:lnTo>
                  <a:pt x="818364" y="96976"/>
                </a:lnTo>
                <a:lnTo>
                  <a:pt x="771599" y="117464"/>
                </a:lnTo>
                <a:lnTo>
                  <a:pt x="726209" y="139713"/>
                </a:lnTo>
                <a:lnTo>
                  <a:pt x="682171" y="163679"/>
                </a:lnTo>
                <a:lnTo>
                  <a:pt x="639459" y="189319"/>
                </a:lnTo>
                <a:lnTo>
                  <a:pt x="598050" y="216591"/>
                </a:lnTo>
                <a:lnTo>
                  <a:pt x="557919" y="245451"/>
                </a:lnTo>
                <a:lnTo>
                  <a:pt x="519041" y="275856"/>
                </a:lnTo>
                <a:lnTo>
                  <a:pt x="481392" y="307763"/>
                </a:lnTo>
                <a:lnTo>
                  <a:pt x="444947" y="341129"/>
                </a:lnTo>
                <a:lnTo>
                  <a:pt x="409682" y="375911"/>
                </a:lnTo>
                <a:lnTo>
                  <a:pt x="375573" y="412066"/>
                </a:lnTo>
                <a:lnTo>
                  <a:pt x="342595" y="449550"/>
                </a:lnTo>
                <a:lnTo>
                  <a:pt x="310724" y="488322"/>
                </a:lnTo>
                <a:lnTo>
                  <a:pt x="279935" y="528337"/>
                </a:lnTo>
                <a:lnTo>
                  <a:pt x="250204" y="569552"/>
                </a:lnTo>
                <a:lnTo>
                  <a:pt x="221506" y="611925"/>
                </a:lnTo>
                <a:lnTo>
                  <a:pt x="193816" y="655413"/>
                </a:lnTo>
                <a:lnTo>
                  <a:pt x="168920" y="697911"/>
                </a:lnTo>
                <a:lnTo>
                  <a:pt x="145630" y="741427"/>
                </a:lnTo>
                <a:lnTo>
                  <a:pt x="123641" y="785756"/>
                </a:lnTo>
                <a:lnTo>
                  <a:pt x="102643" y="830695"/>
                </a:lnTo>
                <a:lnTo>
                  <a:pt x="22423" y="1012456"/>
                </a:lnTo>
                <a:lnTo>
                  <a:pt x="8564" y="1062416"/>
                </a:lnTo>
                <a:lnTo>
                  <a:pt x="0" y="1114749"/>
                </a:lnTo>
                <a:lnTo>
                  <a:pt x="25359" y="1126981"/>
                </a:lnTo>
                <a:lnTo>
                  <a:pt x="72551" y="1071817"/>
                </a:lnTo>
                <a:lnTo>
                  <a:pt x="117345" y="1014972"/>
                </a:lnTo>
                <a:lnTo>
                  <a:pt x="138919" y="974853"/>
                </a:lnTo>
                <a:lnTo>
                  <a:pt x="156557" y="932120"/>
                </a:lnTo>
                <a:lnTo>
                  <a:pt x="178472" y="884006"/>
                </a:lnTo>
                <a:lnTo>
                  <a:pt x="202006" y="838145"/>
                </a:lnTo>
                <a:lnTo>
                  <a:pt x="227135" y="794511"/>
                </a:lnTo>
                <a:lnTo>
                  <a:pt x="253835" y="753077"/>
                </a:lnTo>
                <a:lnTo>
                  <a:pt x="282084" y="713818"/>
                </a:lnTo>
                <a:lnTo>
                  <a:pt x="311858" y="676707"/>
                </a:lnTo>
                <a:lnTo>
                  <a:pt x="343135" y="641718"/>
                </a:lnTo>
                <a:lnTo>
                  <a:pt x="375890" y="608825"/>
                </a:lnTo>
                <a:lnTo>
                  <a:pt x="410100" y="578002"/>
                </a:lnTo>
                <a:lnTo>
                  <a:pt x="445743" y="549221"/>
                </a:lnTo>
                <a:lnTo>
                  <a:pt x="482795" y="522458"/>
                </a:lnTo>
                <a:lnTo>
                  <a:pt x="521232" y="497686"/>
                </a:lnTo>
                <a:lnTo>
                  <a:pt x="561032" y="474879"/>
                </a:lnTo>
                <a:lnTo>
                  <a:pt x="602171" y="454011"/>
                </a:lnTo>
                <a:lnTo>
                  <a:pt x="644625" y="435054"/>
                </a:lnTo>
                <a:lnTo>
                  <a:pt x="688373" y="417984"/>
                </a:lnTo>
                <a:lnTo>
                  <a:pt x="733390" y="402774"/>
                </a:lnTo>
                <a:lnTo>
                  <a:pt x="779653" y="389398"/>
                </a:lnTo>
                <a:lnTo>
                  <a:pt x="827139" y="377829"/>
                </a:lnTo>
                <a:lnTo>
                  <a:pt x="875824" y="368042"/>
                </a:lnTo>
                <a:lnTo>
                  <a:pt x="925686" y="360010"/>
                </a:lnTo>
                <a:lnTo>
                  <a:pt x="976701" y="353707"/>
                </a:lnTo>
                <a:lnTo>
                  <a:pt x="1027498" y="349373"/>
                </a:lnTo>
                <a:lnTo>
                  <a:pt x="1077919" y="347134"/>
                </a:lnTo>
                <a:lnTo>
                  <a:pt x="1127967" y="346943"/>
                </a:lnTo>
                <a:lnTo>
                  <a:pt x="1177640" y="348754"/>
                </a:lnTo>
                <a:lnTo>
                  <a:pt x="1226940" y="352523"/>
                </a:lnTo>
                <a:lnTo>
                  <a:pt x="1275866" y="358202"/>
                </a:lnTo>
                <a:lnTo>
                  <a:pt x="1324419" y="365747"/>
                </a:lnTo>
                <a:lnTo>
                  <a:pt x="1372599" y="375112"/>
                </a:lnTo>
                <a:lnTo>
                  <a:pt x="1420407" y="386251"/>
                </a:lnTo>
                <a:lnTo>
                  <a:pt x="1467843" y="399118"/>
                </a:lnTo>
                <a:lnTo>
                  <a:pt x="1514907" y="413668"/>
                </a:lnTo>
                <a:lnTo>
                  <a:pt x="1561599" y="429856"/>
                </a:lnTo>
                <a:lnTo>
                  <a:pt x="1607921" y="447635"/>
                </a:lnTo>
                <a:lnTo>
                  <a:pt x="1653872" y="466959"/>
                </a:lnTo>
                <a:lnTo>
                  <a:pt x="1699452" y="487784"/>
                </a:lnTo>
                <a:lnTo>
                  <a:pt x="1744663" y="510063"/>
                </a:lnTo>
                <a:lnTo>
                  <a:pt x="1789504" y="533751"/>
                </a:lnTo>
                <a:lnTo>
                  <a:pt x="1833570" y="558545"/>
                </a:lnTo>
                <a:lnTo>
                  <a:pt x="1876693" y="584409"/>
                </a:lnTo>
                <a:lnTo>
                  <a:pt x="1918879" y="611330"/>
                </a:lnTo>
                <a:lnTo>
                  <a:pt x="1960137" y="639297"/>
                </a:lnTo>
                <a:lnTo>
                  <a:pt x="2000473" y="668300"/>
                </a:lnTo>
                <a:lnTo>
                  <a:pt x="2039895" y="698326"/>
                </a:lnTo>
                <a:lnTo>
                  <a:pt x="2078412" y="729365"/>
                </a:lnTo>
                <a:lnTo>
                  <a:pt x="2116029" y="761406"/>
                </a:lnTo>
                <a:lnTo>
                  <a:pt x="2152756" y="794437"/>
                </a:lnTo>
                <a:lnTo>
                  <a:pt x="2188599" y="828446"/>
                </a:lnTo>
                <a:lnTo>
                  <a:pt x="2223566" y="863424"/>
                </a:lnTo>
                <a:lnTo>
                  <a:pt x="2257664" y="899358"/>
                </a:lnTo>
                <a:lnTo>
                  <a:pt x="2290902" y="936238"/>
                </a:lnTo>
                <a:lnTo>
                  <a:pt x="2323287" y="974051"/>
                </a:lnTo>
                <a:lnTo>
                  <a:pt x="2354825" y="1012787"/>
                </a:lnTo>
                <a:lnTo>
                  <a:pt x="2385526" y="1052435"/>
                </a:lnTo>
                <a:lnTo>
                  <a:pt x="2415396" y="1092983"/>
                </a:lnTo>
                <a:lnTo>
                  <a:pt x="2450145" y="1142879"/>
                </a:lnTo>
                <a:lnTo>
                  <a:pt x="2468575" y="1198630"/>
                </a:lnTo>
                <a:lnTo>
                  <a:pt x="2400207" y="1157777"/>
                </a:lnTo>
                <a:lnTo>
                  <a:pt x="2378573" y="1146214"/>
                </a:lnTo>
                <a:lnTo>
                  <a:pt x="2233290" y="1073029"/>
                </a:lnTo>
                <a:lnTo>
                  <a:pt x="2184554" y="1049345"/>
                </a:lnTo>
                <a:lnTo>
                  <a:pt x="2135376" y="1026720"/>
                </a:lnTo>
                <a:lnTo>
                  <a:pt x="2085585" y="1005578"/>
                </a:lnTo>
                <a:lnTo>
                  <a:pt x="2038989" y="993005"/>
                </a:lnTo>
                <a:lnTo>
                  <a:pt x="1992774" y="992107"/>
                </a:lnTo>
                <a:lnTo>
                  <a:pt x="1948195" y="1001943"/>
                </a:lnTo>
                <a:lnTo>
                  <a:pt x="1906508" y="1021571"/>
                </a:lnTo>
                <a:lnTo>
                  <a:pt x="1868967" y="1050053"/>
                </a:lnTo>
                <a:lnTo>
                  <a:pt x="1836828" y="1086445"/>
                </a:lnTo>
                <a:lnTo>
                  <a:pt x="1811346" y="1129809"/>
                </a:lnTo>
                <a:lnTo>
                  <a:pt x="1798542" y="1148547"/>
                </a:lnTo>
                <a:lnTo>
                  <a:pt x="1780836" y="1165323"/>
                </a:lnTo>
                <a:lnTo>
                  <a:pt x="1760620" y="1181639"/>
                </a:lnTo>
                <a:lnTo>
                  <a:pt x="1740285" y="1198998"/>
                </a:lnTo>
                <a:lnTo>
                  <a:pt x="1744975" y="1221557"/>
                </a:lnTo>
                <a:lnTo>
                  <a:pt x="1759570" y="1235483"/>
                </a:lnTo>
                <a:lnTo>
                  <a:pt x="1779419" y="1244645"/>
                </a:lnTo>
                <a:lnTo>
                  <a:pt x="1799872" y="1252915"/>
                </a:lnTo>
                <a:lnTo>
                  <a:pt x="1845968" y="1275558"/>
                </a:lnTo>
                <a:lnTo>
                  <a:pt x="1891306" y="1299315"/>
                </a:lnTo>
                <a:lnTo>
                  <a:pt x="1935911" y="1324140"/>
                </a:lnTo>
                <a:lnTo>
                  <a:pt x="1979812" y="1349988"/>
                </a:lnTo>
                <a:lnTo>
                  <a:pt x="2023034" y="1376815"/>
                </a:lnTo>
                <a:lnTo>
                  <a:pt x="2065606" y="1404575"/>
                </a:lnTo>
                <a:lnTo>
                  <a:pt x="2107554" y="1433224"/>
                </a:lnTo>
                <a:lnTo>
                  <a:pt x="2148905" y="1462716"/>
                </a:lnTo>
                <a:lnTo>
                  <a:pt x="2189686" y="1493007"/>
                </a:lnTo>
                <a:lnTo>
                  <a:pt x="2229924" y="1524051"/>
                </a:lnTo>
                <a:lnTo>
                  <a:pt x="2269647" y="1555804"/>
                </a:lnTo>
                <a:lnTo>
                  <a:pt x="2308881" y="1588220"/>
                </a:lnTo>
                <a:lnTo>
                  <a:pt x="2347653" y="1621255"/>
                </a:lnTo>
                <a:lnTo>
                  <a:pt x="2385990" y="1654864"/>
                </a:lnTo>
                <a:lnTo>
                  <a:pt x="2423920" y="1689001"/>
                </a:lnTo>
                <a:lnTo>
                  <a:pt x="2459084" y="1722911"/>
                </a:lnTo>
                <a:lnTo>
                  <a:pt x="2492646" y="1758628"/>
                </a:lnTo>
                <a:lnTo>
                  <a:pt x="2525026" y="1795648"/>
                </a:lnTo>
                <a:lnTo>
                  <a:pt x="2619267" y="1909490"/>
                </a:lnTo>
                <a:lnTo>
                  <a:pt x="2650072" y="1944538"/>
                </a:lnTo>
                <a:lnTo>
                  <a:pt x="2674945" y="1961710"/>
                </a:lnTo>
                <a:lnTo>
                  <a:pt x="2704046" y="19621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80723" y="2683061"/>
            <a:ext cx="8324849" cy="5762624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12913324" y="473146"/>
            <a:ext cx="1121410" cy="1351280"/>
            <a:chOff x="12913324" y="473146"/>
            <a:chExt cx="1121410" cy="1351280"/>
          </a:xfrm>
        </p:grpSpPr>
        <p:sp>
          <p:nvSpPr>
            <p:cNvPr id="19" name="object 19"/>
            <p:cNvSpPr/>
            <p:nvPr/>
          </p:nvSpPr>
          <p:spPr>
            <a:xfrm>
              <a:off x="13189328" y="1478729"/>
              <a:ext cx="428625" cy="309880"/>
            </a:xfrm>
            <a:custGeom>
              <a:avLst/>
              <a:gdLst/>
              <a:ahLst/>
              <a:cxnLst/>
              <a:rect l="l" t="t" r="r" b="b"/>
              <a:pathLst>
                <a:path w="428625" h="309880">
                  <a:moveTo>
                    <a:pt x="358270" y="309641"/>
                  </a:moveTo>
                  <a:lnTo>
                    <a:pt x="69750" y="309641"/>
                  </a:lnTo>
                  <a:lnTo>
                    <a:pt x="59903" y="307649"/>
                  </a:lnTo>
                  <a:lnTo>
                    <a:pt x="51840" y="302217"/>
                  </a:lnTo>
                  <a:lnTo>
                    <a:pt x="46393" y="294157"/>
                  </a:lnTo>
                  <a:lnTo>
                    <a:pt x="44392" y="284283"/>
                  </a:lnTo>
                  <a:lnTo>
                    <a:pt x="44392" y="198105"/>
                  </a:lnTo>
                  <a:lnTo>
                    <a:pt x="46393" y="188257"/>
                  </a:lnTo>
                  <a:lnTo>
                    <a:pt x="51840" y="180194"/>
                  </a:lnTo>
                  <a:lnTo>
                    <a:pt x="59903" y="174747"/>
                  </a:lnTo>
                  <a:lnTo>
                    <a:pt x="69750" y="172747"/>
                  </a:lnTo>
                  <a:lnTo>
                    <a:pt x="32007" y="172747"/>
                  </a:lnTo>
                  <a:lnTo>
                    <a:pt x="19553" y="170230"/>
                  </a:lnTo>
                  <a:lnTo>
                    <a:pt x="9378" y="163368"/>
                  </a:lnTo>
                  <a:lnTo>
                    <a:pt x="2516" y="153193"/>
                  </a:lnTo>
                  <a:lnTo>
                    <a:pt x="0" y="140739"/>
                  </a:lnTo>
                  <a:lnTo>
                    <a:pt x="0" y="32007"/>
                  </a:lnTo>
                  <a:lnTo>
                    <a:pt x="2516" y="19553"/>
                  </a:lnTo>
                  <a:lnTo>
                    <a:pt x="9378" y="9378"/>
                  </a:lnTo>
                  <a:lnTo>
                    <a:pt x="19553" y="2516"/>
                  </a:lnTo>
                  <a:lnTo>
                    <a:pt x="32007" y="0"/>
                  </a:lnTo>
                  <a:lnTo>
                    <a:pt x="396079" y="0"/>
                  </a:lnTo>
                  <a:lnTo>
                    <a:pt x="408533" y="2516"/>
                  </a:lnTo>
                  <a:lnTo>
                    <a:pt x="418707" y="9378"/>
                  </a:lnTo>
                  <a:lnTo>
                    <a:pt x="425569" y="19553"/>
                  </a:lnTo>
                  <a:lnTo>
                    <a:pt x="428086" y="32007"/>
                  </a:lnTo>
                  <a:lnTo>
                    <a:pt x="428086" y="140739"/>
                  </a:lnTo>
                  <a:lnTo>
                    <a:pt x="425569" y="153193"/>
                  </a:lnTo>
                  <a:lnTo>
                    <a:pt x="418707" y="163368"/>
                  </a:lnTo>
                  <a:lnTo>
                    <a:pt x="408533" y="170230"/>
                  </a:lnTo>
                  <a:lnTo>
                    <a:pt x="396079" y="172747"/>
                  </a:lnTo>
                  <a:lnTo>
                    <a:pt x="358270" y="172747"/>
                  </a:lnTo>
                  <a:lnTo>
                    <a:pt x="368145" y="174747"/>
                  </a:lnTo>
                  <a:lnTo>
                    <a:pt x="376205" y="180194"/>
                  </a:lnTo>
                  <a:lnTo>
                    <a:pt x="381637" y="188257"/>
                  </a:lnTo>
                  <a:lnTo>
                    <a:pt x="383628" y="198105"/>
                  </a:lnTo>
                  <a:lnTo>
                    <a:pt x="383628" y="284283"/>
                  </a:lnTo>
                  <a:lnTo>
                    <a:pt x="381637" y="294157"/>
                  </a:lnTo>
                  <a:lnTo>
                    <a:pt x="376205" y="302217"/>
                  </a:lnTo>
                  <a:lnTo>
                    <a:pt x="368145" y="307649"/>
                  </a:lnTo>
                  <a:lnTo>
                    <a:pt x="358270" y="309641"/>
                  </a:lnTo>
                  <a:close/>
                </a:path>
              </a:pathLst>
            </a:custGeom>
            <a:solidFill>
              <a:srgbClr val="F697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913324" y="508999"/>
              <a:ext cx="970280" cy="970280"/>
            </a:xfrm>
            <a:custGeom>
              <a:avLst/>
              <a:gdLst/>
              <a:ahLst/>
              <a:cxnLst/>
              <a:rect l="l" t="t" r="r" b="b"/>
              <a:pathLst>
                <a:path w="970280" h="970280">
                  <a:moveTo>
                    <a:pt x="484865" y="969729"/>
                  </a:moveTo>
                  <a:lnTo>
                    <a:pt x="438168" y="967510"/>
                  </a:lnTo>
                  <a:lnTo>
                    <a:pt x="392727" y="960987"/>
                  </a:lnTo>
                  <a:lnTo>
                    <a:pt x="348746" y="950363"/>
                  </a:lnTo>
                  <a:lnTo>
                    <a:pt x="306426" y="935843"/>
                  </a:lnTo>
                  <a:lnTo>
                    <a:pt x="265973" y="917628"/>
                  </a:lnTo>
                  <a:lnTo>
                    <a:pt x="227588" y="895922"/>
                  </a:lnTo>
                  <a:lnTo>
                    <a:pt x="191475" y="870929"/>
                  </a:lnTo>
                  <a:lnTo>
                    <a:pt x="157838" y="842851"/>
                  </a:lnTo>
                  <a:lnTo>
                    <a:pt x="126878" y="811891"/>
                  </a:lnTo>
                  <a:lnTo>
                    <a:pt x="98800" y="778253"/>
                  </a:lnTo>
                  <a:lnTo>
                    <a:pt x="73807" y="742141"/>
                  </a:lnTo>
                  <a:lnTo>
                    <a:pt x="52101" y="703756"/>
                  </a:lnTo>
                  <a:lnTo>
                    <a:pt x="33886" y="663303"/>
                  </a:lnTo>
                  <a:lnTo>
                    <a:pt x="19366" y="620983"/>
                  </a:lnTo>
                  <a:lnTo>
                    <a:pt x="8742" y="577002"/>
                  </a:lnTo>
                  <a:lnTo>
                    <a:pt x="2219" y="531561"/>
                  </a:lnTo>
                  <a:lnTo>
                    <a:pt x="0" y="484864"/>
                  </a:lnTo>
                  <a:lnTo>
                    <a:pt x="2219" y="438168"/>
                  </a:lnTo>
                  <a:lnTo>
                    <a:pt x="8742" y="392727"/>
                  </a:lnTo>
                  <a:lnTo>
                    <a:pt x="19366" y="348745"/>
                  </a:lnTo>
                  <a:lnTo>
                    <a:pt x="33886" y="306426"/>
                  </a:lnTo>
                  <a:lnTo>
                    <a:pt x="52101" y="265973"/>
                  </a:lnTo>
                  <a:lnTo>
                    <a:pt x="73807" y="227588"/>
                  </a:lnTo>
                  <a:lnTo>
                    <a:pt x="98800" y="191475"/>
                  </a:lnTo>
                  <a:lnTo>
                    <a:pt x="126878" y="157838"/>
                  </a:lnTo>
                  <a:lnTo>
                    <a:pt x="157838" y="126878"/>
                  </a:lnTo>
                  <a:lnTo>
                    <a:pt x="191475" y="98800"/>
                  </a:lnTo>
                  <a:lnTo>
                    <a:pt x="227588" y="73807"/>
                  </a:lnTo>
                  <a:lnTo>
                    <a:pt x="265973" y="52101"/>
                  </a:lnTo>
                  <a:lnTo>
                    <a:pt x="306426" y="33886"/>
                  </a:lnTo>
                  <a:lnTo>
                    <a:pt x="348746" y="19366"/>
                  </a:lnTo>
                  <a:lnTo>
                    <a:pt x="392727" y="8742"/>
                  </a:lnTo>
                  <a:lnTo>
                    <a:pt x="438168" y="2219"/>
                  </a:lnTo>
                  <a:lnTo>
                    <a:pt x="484865" y="0"/>
                  </a:lnTo>
                  <a:lnTo>
                    <a:pt x="531551" y="2219"/>
                  </a:lnTo>
                  <a:lnTo>
                    <a:pt x="576984" y="8742"/>
                  </a:lnTo>
                  <a:lnTo>
                    <a:pt x="620960" y="19366"/>
                  </a:lnTo>
                  <a:lnTo>
                    <a:pt x="663276" y="33886"/>
                  </a:lnTo>
                  <a:lnTo>
                    <a:pt x="703727" y="52101"/>
                  </a:lnTo>
                  <a:lnTo>
                    <a:pt x="742112" y="73807"/>
                  </a:lnTo>
                  <a:lnTo>
                    <a:pt x="778226" y="98800"/>
                  </a:lnTo>
                  <a:lnTo>
                    <a:pt x="811865" y="126878"/>
                  </a:lnTo>
                  <a:lnTo>
                    <a:pt x="842828" y="157838"/>
                  </a:lnTo>
                  <a:lnTo>
                    <a:pt x="870909" y="191475"/>
                  </a:lnTo>
                  <a:lnTo>
                    <a:pt x="895906" y="227588"/>
                  </a:lnTo>
                  <a:lnTo>
                    <a:pt x="917616" y="265973"/>
                  </a:lnTo>
                  <a:lnTo>
                    <a:pt x="935834" y="306426"/>
                  </a:lnTo>
                  <a:lnTo>
                    <a:pt x="950358" y="348745"/>
                  </a:lnTo>
                  <a:lnTo>
                    <a:pt x="960985" y="392727"/>
                  </a:lnTo>
                  <a:lnTo>
                    <a:pt x="967509" y="438168"/>
                  </a:lnTo>
                  <a:lnTo>
                    <a:pt x="969730" y="484864"/>
                  </a:lnTo>
                  <a:lnTo>
                    <a:pt x="967509" y="531561"/>
                  </a:lnTo>
                  <a:lnTo>
                    <a:pt x="960985" y="577002"/>
                  </a:lnTo>
                  <a:lnTo>
                    <a:pt x="950358" y="620983"/>
                  </a:lnTo>
                  <a:lnTo>
                    <a:pt x="935834" y="663303"/>
                  </a:lnTo>
                  <a:lnTo>
                    <a:pt x="917616" y="703756"/>
                  </a:lnTo>
                  <a:lnTo>
                    <a:pt x="895906" y="742141"/>
                  </a:lnTo>
                  <a:lnTo>
                    <a:pt x="870909" y="778253"/>
                  </a:lnTo>
                  <a:lnTo>
                    <a:pt x="842828" y="811891"/>
                  </a:lnTo>
                  <a:lnTo>
                    <a:pt x="811865" y="842851"/>
                  </a:lnTo>
                  <a:lnTo>
                    <a:pt x="778226" y="870929"/>
                  </a:lnTo>
                  <a:lnTo>
                    <a:pt x="742112" y="895922"/>
                  </a:lnTo>
                  <a:lnTo>
                    <a:pt x="703727" y="917628"/>
                  </a:lnTo>
                  <a:lnTo>
                    <a:pt x="663276" y="935843"/>
                  </a:lnTo>
                  <a:lnTo>
                    <a:pt x="620960" y="950363"/>
                  </a:lnTo>
                  <a:lnTo>
                    <a:pt x="576984" y="960987"/>
                  </a:lnTo>
                  <a:lnTo>
                    <a:pt x="531551" y="967510"/>
                  </a:lnTo>
                  <a:lnTo>
                    <a:pt x="484865" y="969729"/>
                  </a:lnTo>
                  <a:close/>
                </a:path>
              </a:pathLst>
            </a:custGeom>
            <a:solidFill>
              <a:srgbClr val="D0E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028706" y="508999"/>
              <a:ext cx="970280" cy="1279525"/>
            </a:xfrm>
            <a:custGeom>
              <a:avLst/>
              <a:gdLst/>
              <a:ahLst/>
              <a:cxnLst/>
              <a:rect l="l" t="t" r="r" b="b"/>
              <a:pathLst>
                <a:path w="970280" h="1279525">
                  <a:moveTo>
                    <a:pt x="666933" y="969730"/>
                  </a:moveTo>
                  <a:lnTo>
                    <a:pt x="302861" y="969730"/>
                  </a:lnTo>
                  <a:lnTo>
                    <a:pt x="290407" y="972246"/>
                  </a:lnTo>
                  <a:lnTo>
                    <a:pt x="280233" y="979108"/>
                  </a:lnTo>
                  <a:lnTo>
                    <a:pt x="273371" y="989283"/>
                  </a:lnTo>
                  <a:lnTo>
                    <a:pt x="270854" y="1001737"/>
                  </a:lnTo>
                  <a:lnTo>
                    <a:pt x="270854" y="1110470"/>
                  </a:lnTo>
                  <a:lnTo>
                    <a:pt x="273371" y="1122923"/>
                  </a:lnTo>
                  <a:lnTo>
                    <a:pt x="280233" y="1133098"/>
                  </a:lnTo>
                  <a:lnTo>
                    <a:pt x="290407" y="1139960"/>
                  </a:lnTo>
                  <a:lnTo>
                    <a:pt x="302861" y="1142477"/>
                  </a:lnTo>
                  <a:lnTo>
                    <a:pt x="666933" y="1142477"/>
                  </a:lnTo>
                  <a:lnTo>
                    <a:pt x="679387" y="1139960"/>
                  </a:lnTo>
                  <a:lnTo>
                    <a:pt x="689562" y="1133098"/>
                  </a:lnTo>
                  <a:lnTo>
                    <a:pt x="696424" y="1122923"/>
                  </a:lnTo>
                  <a:lnTo>
                    <a:pt x="698941" y="1110470"/>
                  </a:lnTo>
                  <a:lnTo>
                    <a:pt x="698941" y="1001737"/>
                  </a:lnTo>
                  <a:lnTo>
                    <a:pt x="696424" y="989283"/>
                  </a:lnTo>
                  <a:lnTo>
                    <a:pt x="689562" y="979108"/>
                  </a:lnTo>
                  <a:lnTo>
                    <a:pt x="679387" y="972246"/>
                  </a:lnTo>
                  <a:lnTo>
                    <a:pt x="666933" y="969730"/>
                  </a:lnTo>
                  <a:close/>
                </a:path>
                <a:path w="970280" h="1279525">
                  <a:moveTo>
                    <a:pt x="629125" y="1142477"/>
                  </a:moveTo>
                  <a:lnTo>
                    <a:pt x="340605" y="1142477"/>
                  </a:lnTo>
                  <a:lnTo>
                    <a:pt x="330757" y="1144477"/>
                  </a:lnTo>
                  <a:lnTo>
                    <a:pt x="322694" y="1149924"/>
                  </a:lnTo>
                  <a:lnTo>
                    <a:pt x="317247" y="1157987"/>
                  </a:lnTo>
                  <a:lnTo>
                    <a:pt x="315247" y="1167835"/>
                  </a:lnTo>
                  <a:lnTo>
                    <a:pt x="315247" y="1254012"/>
                  </a:lnTo>
                  <a:lnTo>
                    <a:pt x="317247" y="1263887"/>
                  </a:lnTo>
                  <a:lnTo>
                    <a:pt x="322694" y="1271947"/>
                  </a:lnTo>
                  <a:lnTo>
                    <a:pt x="330757" y="1277379"/>
                  </a:lnTo>
                  <a:lnTo>
                    <a:pt x="340605" y="1279370"/>
                  </a:lnTo>
                  <a:lnTo>
                    <a:pt x="629125" y="1279370"/>
                  </a:lnTo>
                  <a:lnTo>
                    <a:pt x="639010" y="1277379"/>
                  </a:lnTo>
                  <a:lnTo>
                    <a:pt x="647092" y="1271947"/>
                  </a:lnTo>
                  <a:lnTo>
                    <a:pt x="652546" y="1263887"/>
                  </a:lnTo>
                  <a:lnTo>
                    <a:pt x="654548" y="1254012"/>
                  </a:lnTo>
                  <a:lnTo>
                    <a:pt x="654548" y="1167835"/>
                  </a:lnTo>
                  <a:lnTo>
                    <a:pt x="652546" y="1157987"/>
                  </a:lnTo>
                  <a:lnTo>
                    <a:pt x="647092" y="1149924"/>
                  </a:lnTo>
                  <a:lnTo>
                    <a:pt x="639010" y="1144477"/>
                  </a:lnTo>
                  <a:lnTo>
                    <a:pt x="629125" y="1142477"/>
                  </a:lnTo>
                  <a:close/>
                </a:path>
                <a:path w="970280" h="1279525">
                  <a:moveTo>
                    <a:pt x="484865" y="0"/>
                  </a:moveTo>
                  <a:lnTo>
                    <a:pt x="438178" y="2219"/>
                  </a:lnTo>
                  <a:lnTo>
                    <a:pt x="392745" y="8742"/>
                  </a:lnTo>
                  <a:lnTo>
                    <a:pt x="348769" y="19366"/>
                  </a:lnTo>
                  <a:lnTo>
                    <a:pt x="306453" y="33886"/>
                  </a:lnTo>
                  <a:lnTo>
                    <a:pt x="266002" y="52101"/>
                  </a:lnTo>
                  <a:lnTo>
                    <a:pt x="227617" y="73807"/>
                  </a:lnTo>
                  <a:lnTo>
                    <a:pt x="191503" y="98800"/>
                  </a:lnTo>
                  <a:lnTo>
                    <a:pt x="157864" y="126878"/>
                  </a:lnTo>
                  <a:lnTo>
                    <a:pt x="126901" y="157838"/>
                  </a:lnTo>
                  <a:lnTo>
                    <a:pt x="98820" y="191475"/>
                  </a:lnTo>
                  <a:lnTo>
                    <a:pt x="73823" y="227588"/>
                  </a:lnTo>
                  <a:lnTo>
                    <a:pt x="52113" y="265973"/>
                  </a:lnTo>
                  <a:lnTo>
                    <a:pt x="33895" y="306426"/>
                  </a:lnTo>
                  <a:lnTo>
                    <a:pt x="19371" y="348746"/>
                  </a:lnTo>
                  <a:lnTo>
                    <a:pt x="8744" y="392727"/>
                  </a:lnTo>
                  <a:lnTo>
                    <a:pt x="2220" y="438168"/>
                  </a:lnTo>
                  <a:lnTo>
                    <a:pt x="0" y="484865"/>
                  </a:lnTo>
                  <a:lnTo>
                    <a:pt x="2220" y="531561"/>
                  </a:lnTo>
                  <a:lnTo>
                    <a:pt x="8744" y="577002"/>
                  </a:lnTo>
                  <a:lnTo>
                    <a:pt x="19371" y="620984"/>
                  </a:lnTo>
                  <a:lnTo>
                    <a:pt x="33895" y="663303"/>
                  </a:lnTo>
                  <a:lnTo>
                    <a:pt x="52113" y="703756"/>
                  </a:lnTo>
                  <a:lnTo>
                    <a:pt x="73823" y="742141"/>
                  </a:lnTo>
                  <a:lnTo>
                    <a:pt x="98820" y="778254"/>
                  </a:lnTo>
                  <a:lnTo>
                    <a:pt x="126901" y="811891"/>
                  </a:lnTo>
                  <a:lnTo>
                    <a:pt x="157864" y="842851"/>
                  </a:lnTo>
                  <a:lnTo>
                    <a:pt x="191503" y="870929"/>
                  </a:lnTo>
                  <a:lnTo>
                    <a:pt x="227617" y="895922"/>
                  </a:lnTo>
                  <a:lnTo>
                    <a:pt x="266002" y="917628"/>
                  </a:lnTo>
                  <a:lnTo>
                    <a:pt x="306453" y="935843"/>
                  </a:lnTo>
                  <a:lnTo>
                    <a:pt x="348769" y="950363"/>
                  </a:lnTo>
                  <a:lnTo>
                    <a:pt x="392745" y="960987"/>
                  </a:lnTo>
                  <a:lnTo>
                    <a:pt x="438178" y="967510"/>
                  </a:lnTo>
                  <a:lnTo>
                    <a:pt x="484865" y="969730"/>
                  </a:lnTo>
                  <a:lnTo>
                    <a:pt x="531562" y="967510"/>
                  </a:lnTo>
                  <a:lnTo>
                    <a:pt x="577005" y="960987"/>
                  </a:lnTo>
                  <a:lnTo>
                    <a:pt x="620989" y="950363"/>
                  </a:lnTo>
                  <a:lnTo>
                    <a:pt x="663312" y="935843"/>
                  </a:lnTo>
                  <a:lnTo>
                    <a:pt x="703770" y="917628"/>
                  </a:lnTo>
                  <a:lnTo>
                    <a:pt x="742159" y="895922"/>
                  </a:lnTo>
                  <a:lnTo>
                    <a:pt x="778278" y="870929"/>
                  </a:lnTo>
                  <a:lnTo>
                    <a:pt x="811921" y="842851"/>
                  </a:lnTo>
                  <a:lnTo>
                    <a:pt x="842886" y="811891"/>
                  </a:lnTo>
                  <a:lnTo>
                    <a:pt x="870970" y="778254"/>
                  </a:lnTo>
                  <a:lnTo>
                    <a:pt x="895969" y="742141"/>
                  </a:lnTo>
                  <a:lnTo>
                    <a:pt x="917679" y="703756"/>
                  </a:lnTo>
                  <a:lnTo>
                    <a:pt x="935899" y="663303"/>
                  </a:lnTo>
                  <a:lnTo>
                    <a:pt x="950423" y="620984"/>
                  </a:lnTo>
                  <a:lnTo>
                    <a:pt x="961050" y="577002"/>
                  </a:lnTo>
                  <a:lnTo>
                    <a:pt x="967575" y="531561"/>
                  </a:lnTo>
                  <a:lnTo>
                    <a:pt x="969795" y="484865"/>
                  </a:lnTo>
                  <a:lnTo>
                    <a:pt x="967575" y="438168"/>
                  </a:lnTo>
                  <a:lnTo>
                    <a:pt x="961050" y="392727"/>
                  </a:lnTo>
                  <a:lnTo>
                    <a:pt x="950423" y="348746"/>
                  </a:lnTo>
                  <a:lnTo>
                    <a:pt x="935899" y="306426"/>
                  </a:lnTo>
                  <a:lnTo>
                    <a:pt x="917679" y="265973"/>
                  </a:lnTo>
                  <a:lnTo>
                    <a:pt x="895969" y="227588"/>
                  </a:lnTo>
                  <a:lnTo>
                    <a:pt x="870970" y="191475"/>
                  </a:lnTo>
                  <a:lnTo>
                    <a:pt x="842886" y="157838"/>
                  </a:lnTo>
                  <a:lnTo>
                    <a:pt x="811921" y="126878"/>
                  </a:lnTo>
                  <a:lnTo>
                    <a:pt x="778278" y="98800"/>
                  </a:lnTo>
                  <a:lnTo>
                    <a:pt x="742159" y="73807"/>
                  </a:lnTo>
                  <a:lnTo>
                    <a:pt x="703770" y="52101"/>
                  </a:lnTo>
                  <a:lnTo>
                    <a:pt x="663312" y="33886"/>
                  </a:lnTo>
                  <a:lnTo>
                    <a:pt x="620989" y="19366"/>
                  </a:lnTo>
                  <a:lnTo>
                    <a:pt x="577005" y="8742"/>
                  </a:lnTo>
                  <a:lnTo>
                    <a:pt x="531562" y="2219"/>
                  </a:lnTo>
                  <a:lnTo>
                    <a:pt x="484865" y="0"/>
                  </a:lnTo>
                  <a:close/>
                </a:path>
                <a:path w="970280" h="1279525">
                  <a:moveTo>
                    <a:pt x="484865" y="601029"/>
                  </a:moveTo>
                  <a:lnTo>
                    <a:pt x="529799" y="609495"/>
                  </a:lnTo>
                  <a:lnTo>
                    <a:pt x="566496" y="632580"/>
                  </a:lnTo>
                  <a:lnTo>
                    <a:pt x="591238" y="666811"/>
                  </a:lnTo>
                  <a:lnTo>
                    <a:pt x="600312" y="708719"/>
                  </a:lnTo>
                  <a:lnTo>
                    <a:pt x="591238" y="750588"/>
                  </a:lnTo>
                  <a:lnTo>
                    <a:pt x="566496" y="784801"/>
                  </a:lnTo>
                  <a:lnTo>
                    <a:pt x="529799" y="807878"/>
                  </a:lnTo>
                  <a:lnTo>
                    <a:pt x="484865" y="816343"/>
                  </a:lnTo>
                </a:path>
                <a:path w="970280" h="1279525">
                  <a:moveTo>
                    <a:pt x="484865" y="601029"/>
                  </a:moveTo>
                  <a:lnTo>
                    <a:pt x="439968" y="592573"/>
                  </a:lnTo>
                  <a:lnTo>
                    <a:pt x="403290" y="569511"/>
                  </a:lnTo>
                  <a:lnTo>
                    <a:pt x="378555" y="535301"/>
                  </a:lnTo>
                  <a:lnTo>
                    <a:pt x="369483" y="493404"/>
                  </a:lnTo>
                  <a:lnTo>
                    <a:pt x="378555" y="451497"/>
                  </a:lnTo>
                  <a:lnTo>
                    <a:pt x="403290" y="417265"/>
                  </a:lnTo>
                  <a:lnTo>
                    <a:pt x="439968" y="394180"/>
                  </a:lnTo>
                  <a:lnTo>
                    <a:pt x="484865" y="385714"/>
                  </a:lnTo>
                </a:path>
                <a:path w="970280" h="1279525">
                  <a:moveTo>
                    <a:pt x="484865" y="816343"/>
                  </a:moveTo>
                  <a:lnTo>
                    <a:pt x="484865" y="969730"/>
                  </a:lnTo>
                </a:path>
              </a:pathLst>
            </a:custGeom>
            <a:ln w="71706">
              <a:solidFill>
                <a:srgbClr val="2820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2059" y="8363996"/>
            <a:ext cx="1094097" cy="1460499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7440160" y="8533699"/>
            <a:ext cx="2644140" cy="1482090"/>
          </a:xfrm>
          <a:custGeom>
            <a:avLst/>
            <a:gdLst/>
            <a:ahLst/>
            <a:cxnLst/>
            <a:rect l="l" t="t" r="r" b="b"/>
            <a:pathLst>
              <a:path w="2644140" h="1482090">
                <a:moveTo>
                  <a:pt x="1798179" y="361693"/>
                </a:moveTo>
                <a:lnTo>
                  <a:pt x="2450504" y="681069"/>
                </a:lnTo>
                <a:lnTo>
                  <a:pt x="2423333" y="719675"/>
                </a:lnTo>
                <a:lnTo>
                  <a:pt x="2399650" y="753459"/>
                </a:lnTo>
                <a:lnTo>
                  <a:pt x="2357517" y="812463"/>
                </a:lnTo>
                <a:lnTo>
                  <a:pt x="2327515" y="852395"/>
                </a:lnTo>
                <a:lnTo>
                  <a:pt x="2296774" y="891425"/>
                </a:lnTo>
                <a:lnTo>
                  <a:pt x="2265281" y="929517"/>
                </a:lnTo>
                <a:lnTo>
                  <a:pt x="2233022" y="966635"/>
                </a:lnTo>
                <a:lnTo>
                  <a:pt x="2199980" y="1002741"/>
                </a:lnTo>
                <a:lnTo>
                  <a:pt x="2166143" y="1037801"/>
                </a:lnTo>
                <a:lnTo>
                  <a:pt x="2131494" y="1071777"/>
                </a:lnTo>
                <a:lnTo>
                  <a:pt x="2096020" y="1104633"/>
                </a:lnTo>
                <a:lnTo>
                  <a:pt x="2059705" y="1136333"/>
                </a:lnTo>
                <a:lnTo>
                  <a:pt x="2022535" y="1166842"/>
                </a:lnTo>
                <a:lnTo>
                  <a:pt x="1984495" y="1196121"/>
                </a:lnTo>
                <a:lnTo>
                  <a:pt x="1945571" y="1224136"/>
                </a:lnTo>
                <a:lnTo>
                  <a:pt x="1905748" y="1250850"/>
                </a:lnTo>
                <a:lnTo>
                  <a:pt x="1865011" y="1276226"/>
                </a:lnTo>
                <a:lnTo>
                  <a:pt x="1823345" y="1300229"/>
                </a:lnTo>
                <a:lnTo>
                  <a:pt x="1780736" y="1322822"/>
                </a:lnTo>
                <a:lnTo>
                  <a:pt x="1737169" y="1343969"/>
                </a:lnTo>
                <a:lnTo>
                  <a:pt x="1692630" y="1363633"/>
                </a:lnTo>
                <a:lnTo>
                  <a:pt x="1647103" y="1381778"/>
                </a:lnTo>
                <a:lnTo>
                  <a:pt x="1600574" y="1398369"/>
                </a:lnTo>
                <a:lnTo>
                  <a:pt x="1553029" y="1413368"/>
                </a:lnTo>
                <a:lnTo>
                  <a:pt x="1504632" y="1427017"/>
                </a:lnTo>
                <a:lnTo>
                  <a:pt x="1456128" y="1439304"/>
                </a:lnTo>
                <a:lnTo>
                  <a:pt x="1407537" y="1450161"/>
                </a:lnTo>
                <a:lnTo>
                  <a:pt x="1358878" y="1459520"/>
                </a:lnTo>
                <a:lnTo>
                  <a:pt x="1310171" y="1467316"/>
                </a:lnTo>
                <a:lnTo>
                  <a:pt x="1261434" y="1473482"/>
                </a:lnTo>
                <a:lnTo>
                  <a:pt x="1212687" y="1477949"/>
                </a:lnTo>
                <a:lnTo>
                  <a:pt x="1163949" y="1480652"/>
                </a:lnTo>
                <a:lnTo>
                  <a:pt x="1115239" y="1481522"/>
                </a:lnTo>
                <a:lnTo>
                  <a:pt x="1066577" y="1480495"/>
                </a:lnTo>
                <a:lnTo>
                  <a:pt x="1017983" y="1477501"/>
                </a:lnTo>
                <a:lnTo>
                  <a:pt x="969474" y="1472475"/>
                </a:lnTo>
                <a:lnTo>
                  <a:pt x="921072" y="1465349"/>
                </a:lnTo>
                <a:lnTo>
                  <a:pt x="872794" y="1456056"/>
                </a:lnTo>
                <a:lnTo>
                  <a:pt x="824661" y="1444530"/>
                </a:lnTo>
                <a:lnTo>
                  <a:pt x="776692" y="1430704"/>
                </a:lnTo>
                <a:lnTo>
                  <a:pt x="728905" y="1414510"/>
                </a:lnTo>
                <a:lnTo>
                  <a:pt x="681321" y="1395881"/>
                </a:lnTo>
                <a:lnTo>
                  <a:pt x="633958" y="1374751"/>
                </a:lnTo>
                <a:lnTo>
                  <a:pt x="587840" y="1351391"/>
                </a:lnTo>
                <a:lnTo>
                  <a:pt x="543673" y="1326110"/>
                </a:lnTo>
                <a:lnTo>
                  <a:pt x="501418" y="1298964"/>
                </a:lnTo>
                <a:lnTo>
                  <a:pt x="461030" y="1270007"/>
                </a:lnTo>
                <a:lnTo>
                  <a:pt x="422468" y="1239295"/>
                </a:lnTo>
                <a:lnTo>
                  <a:pt x="385689" y="1206884"/>
                </a:lnTo>
                <a:lnTo>
                  <a:pt x="350653" y="1172827"/>
                </a:lnTo>
                <a:lnTo>
                  <a:pt x="317316" y="1137180"/>
                </a:lnTo>
                <a:lnTo>
                  <a:pt x="285636" y="1099998"/>
                </a:lnTo>
                <a:lnTo>
                  <a:pt x="255571" y="1061336"/>
                </a:lnTo>
                <a:lnTo>
                  <a:pt x="227080" y="1021250"/>
                </a:lnTo>
                <a:lnTo>
                  <a:pt x="200119" y="979794"/>
                </a:lnTo>
                <a:lnTo>
                  <a:pt x="174648" y="937024"/>
                </a:lnTo>
                <a:lnTo>
                  <a:pt x="150622" y="892994"/>
                </a:lnTo>
                <a:lnTo>
                  <a:pt x="148143" y="888035"/>
                </a:lnTo>
                <a:lnTo>
                  <a:pt x="526709" y="1073380"/>
                </a:lnTo>
                <a:lnTo>
                  <a:pt x="571803" y="1092932"/>
                </a:lnTo>
                <a:lnTo>
                  <a:pt x="618706" y="1110465"/>
                </a:lnTo>
                <a:lnTo>
                  <a:pt x="667378" y="1126012"/>
                </a:lnTo>
                <a:lnTo>
                  <a:pt x="717777" y="1139609"/>
                </a:lnTo>
                <a:lnTo>
                  <a:pt x="768053" y="1150700"/>
                </a:lnTo>
                <a:lnTo>
                  <a:pt x="818229" y="1159184"/>
                </a:lnTo>
                <a:lnTo>
                  <a:pt x="868296" y="1165129"/>
                </a:lnTo>
                <a:lnTo>
                  <a:pt x="918244" y="1168603"/>
                </a:lnTo>
                <a:lnTo>
                  <a:pt x="968066" y="1169673"/>
                </a:lnTo>
                <a:lnTo>
                  <a:pt x="1017752" y="1168408"/>
                </a:lnTo>
                <a:lnTo>
                  <a:pt x="1067292" y="1164875"/>
                </a:lnTo>
                <a:lnTo>
                  <a:pt x="1116679" y="1159142"/>
                </a:lnTo>
                <a:lnTo>
                  <a:pt x="1165903" y="1151276"/>
                </a:lnTo>
                <a:lnTo>
                  <a:pt x="1214955" y="1141346"/>
                </a:lnTo>
                <a:lnTo>
                  <a:pt x="1263826" y="1129419"/>
                </a:lnTo>
                <a:lnTo>
                  <a:pt x="1312508" y="1115563"/>
                </a:lnTo>
                <a:lnTo>
                  <a:pt x="1360990" y="1099845"/>
                </a:lnTo>
                <a:lnTo>
                  <a:pt x="1409265" y="1082335"/>
                </a:lnTo>
                <a:lnTo>
                  <a:pt x="1456262" y="1063552"/>
                </a:lnTo>
                <a:lnTo>
                  <a:pt x="1502317" y="1043345"/>
                </a:lnTo>
                <a:lnTo>
                  <a:pt x="1547439" y="1021730"/>
                </a:lnTo>
                <a:lnTo>
                  <a:pt x="1591636" y="998725"/>
                </a:lnTo>
                <a:lnTo>
                  <a:pt x="1634916" y="974348"/>
                </a:lnTo>
                <a:lnTo>
                  <a:pt x="1677288" y="948616"/>
                </a:lnTo>
                <a:lnTo>
                  <a:pt x="1718761" y="921546"/>
                </a:lnTo>
                <a:lnTo>
                  <a:pt x="1759344" y="893157"/>
                </a:lnTo>
                <a:lnTo>
                  <a:pt x="1799044" y="863466"/>
                </a:lnTo>
                <a:lnTo>
                  <a:pt x="1837870" y="832490"/>
                </a:lnTo>
                <a:lnTo>
                  <a:pt x="1875831" y="800247"/>
                </a:lnTo>
                <a:lnTo>
                  <a:pt x="1912935" y="766755"/>
                </a:lnTo>
                <a:lnTo>
                  <a:pt x="1949192" y="732030"/>
                </a:lnTo>
                <a:lnTo>
                  <a:pt x="1984608" y="696091"/>
                </a:lnTo>
                <a:lnTo>
                  <a:pt x="2019194" y="658956"/>
                </a:lnTo>
                <a:lnTo>
                  <a:pt x="2043154" y="628216"/>
                </a:lnTo>
                <a:lnTo>
                  <a:pt x="2043219" y="622181"/>
                </a:lnTo>
                <a:lnTo>
                  <a:pt x="2046538" y="608516"/>
                </a:lnTo>
                <a:lnTo>
                  <a:pt x="1669613" y="423975"/>
                </a:lnTo>
                <a:lnTo>
                  <a:pt x="1684689" y="417427"/>
                </a:lnTo>
                <a:lnTo>
                  <a:pt x="1729078" y="396750"/>
                </a:lnTo>
                <a:lnTo>
                  <a:pt x="1772913" y="374987"/>
                </a:lnTo>
                <a:lnTo>
                  <a:pt x="1798179" y="361693"/>
                </a:lnTo>
                <a:close/>
              </a:path>
              <a:path w="2644140" h="1482090">
                <a:moveTo>
                  <a:pt x="22340" y="391895"/>
                </a:moveTo>
                <a:lnTo>
                  <a:pt x="54892" y="442901"/>
                </a:lnTo>
                <a:lnTo>
                  <a:pt x="85271" y="495027"/>
                </a:lnTo>
                <a:lnTo>
                  <a:pt x="108034" y="568057"/>
                </a:lnTo>
                <a:lnTo>
                  <a:pt x="123544" y="619544"/>
                </a:lnTo>
                <a:lnTo>
                  <a:pt x="141432" y="668523"/>
                </a:lnTo>
                <a:lnTo>
                  <a:pt x="161656" y="715030"/>
                </a:lnTo>
                <a:lnTo>
                  <a:pt x="184175" y="759100"/>
                </a:lnTo>
                <a:lnTo>
                  <a:pt x="208950" y="800766"/>
                </a:lnTo>
                <a:lnTo>
                  <a:pt x="235939" y="840065"/>
                </a:lnTo>
                <a:lnTo>
                  <a:pt x="265103" y="877030"/>
                </a:lnTo>
                <a:lnTo>
                  <a:pt x="296399" y="911697"/>
                </a:lnTo>
                <a:lnTo>
                  <a:pt x="329789" y="944100"/>
                </a:lnTo>
                <a:lnTo>
                  <a:pt x="365231" y="974274"/>
                </a:lnTo>
                <a:lnTo>
                  <a:pt x="402684" y="1002255"/>
                </a:lnTo>
                <a:lnTo>
                  <a:pt x="442109" y="1028076"/>
                </a:lnTo>
                <a:lnTo>
                  <a:pt x="483464" y="1051773"/>
                </a:lnTo>
                <a:lnTo>
                  <a:pt x="526709" y="1073380"/>
                </a:lnTo>
                <a:lnTo>
                  <a:pt x="148143" y="888035"/>
                </a:lnTo>
                <a:lnTo>
                  <a:pt x="128002" y="847760"/>
                </a:lnTo>
                <a:lnTo>
                  <a:pt x="106744" y="801377"/>
                </a:lnTo>
                <a:lnTo>
                  <a:pt x="89014" y="757891"/>
                </a:lnTo>
                <a:lnTo>
                  <a:pt x="73118" y="713566"/>
                </a:lnTo>
                <a:lnTo>
                  <a:pt x="58642" y="668604"/>
                </a:lnTo>
                <a:lnTo>
                  <a:pt x="45173" y="623205"/>
                </a:lnTo>
                <a:lnTo>
                  <a:pt x="6659" y="486389"/>
                </a:lnTo>
                <a:lnTo>
                  <a:pt x="1008" y="443458"/>
                </a:lnTo>
                <a:lnTo>
                  <a:pt x="676" y="421279"/>
                </a:lnTo>
                <a:lnTo>
                  <a:pt x="0" y="399159"/>
                </a:lnTo>
                <a:lnTo>
                  <a:pt x="22340" y="391895"/>
                </a:lnTo>
                <a:close/>
              </a:path>
              <a:path w="2644140" h="1482090">
                <a:moveTo>
                  <a:pt x="1669613" y="423975"/>
                </a:moveTo>
                <a:lnTo>
                  <a:pt x="2046538" y="608516"/>
                </a:lnTo>
                <a:lnTo>
                  <a:pt x="2024962" y="617754"/>
                </a:lnTo>
                <a:lnTo>
                  <a:pt x="2004782" y="626539"/>
                </a:lnTo>
                <a:lnTo>
                  <a:pt x="1966209" y="641751"/>
                </a:lnTo>
                <a:lnTo>
                  <a:pt x="1863558" y="677184"/>
                </a:lnTo>
                <a:lnTo>
                  <a:pt x="1812115" y="694493"/>
                </a:lnTo>
                <a:lnTo>
                  <a:pt x="1760377" y="710680"/>
                </a:lnTo>
                <a:lnTo>
                  <a:pt x="1708183" y="725105"/>
                </a:lnTo>
                <a:lnTo>
                  <a:pt x="1661768" y="730150"/>
                </a:lnTo>
                <a:lnTo>
                  <a:pt x="1617830" y="722306"/>
                </a:lnTo>
                <a:lnTo>
                  <a:pt x="1577842" y="703033"/>
                </a:lnTo>
                <a:lnTo>
                  <a:pt x="1543274" y="673795"/>
                </a:lnTo>
                <a:lnTo>
                  <a:pt x="1515600" y="636053"/>
                </a:lnTo>
                <a:lnTo>
                  <a:pt x="1496289" y="591270"/>
                </a:lnTo>
                <a:lnTo>
                  <a:pt x="1487894" y="574308"/>
                </a:lnTo>
                <a:lnTo>
                  <a:pt x="1475227" y="558418"/>
                </a:lnTo>
                <a:lnTo>
                  <a:pt x="1460436" y="542625"/>
                </a:lnTo>
                <a:lnTo>
                  <a:pt x="1445667" y="525956"/>
                </a:lnTo>
                <a:lnTo>
                  <a:pt x="1452148" y="507807"/>
                </a:lnTo>
                <a:lnTo>
                  <a:pt x="1465802" y="497925"/>
                </a:lnTo>
                <a:lnTo>
                  <a:pt x="1483241" y="492580"/>
                </a:lnTo>
                <a:lnTo>
                  <a:pt x="1501074" y="488043"/>
                </a:lnTo>
                <a:lnTo>
                  <a:pt x="1547939" y="472327"/>
                </a:lnTo>
                <a:lnTo>
                  <a:pt x="1594146" y="455278"/>
                </a:lnTo>
                <a:lnTo>
                  <a:pt x="1639721" y="436957"/>
                </a:lnTo>
                <a:lnTo>
                  <a:pt x="1669613" y="423975"/>
                </a:lnTo>
                <a:close/>
              </a:path>
              <a:path w="2644140" h="1482090">
                <a:moveTo>
                  <a:pt x="2327217" y="2709"/>
                </a:moveTo>
                <a:lnTo>
                  <a:pt x="2363325" y="20502"/>
                </a:lnTo>
                <a:lnTo>
                  <a:pt x="2404389" y="47243"/>
                </a:lnTo>
                <a:lnTo>
                  <a:pt x="2441743" y="76889"/>
                </a:lnTo>
                <a:lnTo>
                  <a:pt x="2474951" y="109815"/>
                </a:lnTo>
                <a:lnTo>
                  <a:pt x="2503576" y="146398"/>
                </a:lnTo>
                <a:lnTo>
                  <a:pt x="2527180" y="187014"/>
                </a:lnTo>
                <a:lnTo>
                  <a:pt x="2545328" y="232040"/>
                </a:lnTo>
                <a:lnTo>
                  <a:pt x="2557581" y="281851"/>
                </a:lnTo>
                <a:lnTo>
                  <a:pt x="2566409" y="330797"/>
                </a:lnTo>
                <a:lnTo>
                  <a:pt x="2593772" y="477447"/>
                </a:lnTo>
                <a:lnTo>
                  <a:pt x="2602621" y="526353"/>
                </a:lnTo>
                <a:lnTo>
                  <a:pt x="2611051" y="575313"/>
                </a:lnTo>
                <a:lnTo>
                  <a:pt x="2618892" y="624352"/>
                </a:lnTo>
                <a:lnTo>
                  <a:pt x="2625975" y="673497"/>
                </a:lnTo>
                <a:lnTo>
                  <a:pt x="2632129" y="722772"/>
                </a:lnTo>
                <a:lnTo>
                  <a:pt x="2637185" y="772204"/>
                </a:lnTo>
                <a:lnTo>
                  <a:pt x="2640974" y="821818"/>
                </a:lnTo>
                <a:lnTo>
                  <a:pt x="2643326" y="871640"/>
                </a:lnTo>
                <a:lnTo>
                  <a:pt x="2644070" y="921694"/>
                </a:lnTo>
                <a:lnTo>
                  <a:pt x="2643179" y="948530"/>
                </a:lnTo>
                <a:lnTo>
                  <a:pt x="2641118" y="977341"/>
                </a:lnTo>
                <a:lnTo>
                  <a:pt x="2638351" y="1010084"/>
                </a:lnTo>
                <a:lnTo>
                  <a:pt x="2635342" y="1048715"/>
                </a:lnTo>
                <a:lnTo>
                  <a:pt x="2590006" y="1016561"/>
                </a:lnTo>
                <a:lnTo>
                  <a:pt x="2548893" y="986194"/>
                </a:lnTo>
                <a:lnTo>
                  <a:pt x="2514473" y="953770"/>
                </a:lnTo>
                <a:lnTo>
                  <a:pt x="2489221" y="915443"/>
                </a:lnTo>
                <a:lnTo>
                  <a:pt x="2475608" y="867367"/>
                </a:lnTo>
                <a:lnTo>
                  <a:pt x="2470120" y="825547"/>
                </a:lnTo>
                <a:lnTo>
                  <a:pt x="2450504" y="681069"/>
                </a:lnTo>
                <a:lnTo>
                  <a:pt x="1798179" y="361693"/>
                </a:lnTo>
                <a:lnTo>
                  <a:pt x="1816220" y="352200"/>
                </a:lnTo>
                <a:lnTo>
                  <a:pt x="1859027" y="328452"/>
                </a:lnTo>
                <a:lnTo>
                  <a:pt x="1901358" y="303804"/>
                </a:lnTo>
                <a:lnTo>
                  <a:pt x="1943241" y="278317"/>
                </a:lnTo>
                <a:lnTo>
                  <a:pt x="1984701" y="252055"/>
                </a:lnTo>
                <a:lnTo>
                  <a:pt x="2025766" y="225078"/>
                </a:lnTo>
                <a:lnTo>
                  <a:pt x="2066460" y="197449"/>
                </a:lnTo>
                <a:lnTo>
                  <a:pt x="2105845" y="168306"/>
                </a:lnTo>
                <a:lnTo>
                  <a:pt x="2143710" y="136882"/>
                </a:lnTo>
                <a:lnTo>
                  <a:pt x="2180554" y="103980"/>
                </a:lnTo>
                <a:lnTo>
                  <a:pt x="2216874" y="70401"/>
                </a:lnTo>
                <a:lnTo>
                  <a:pt x="2253167" y="36949"/>
                </a:lnTo>
                <a:lnTo>
                  <a:pt x="2282641" y="11408"/>
                </a:lnTo>
                <a:lnTo>
                  <a:pt x="2305152" y="0"/>
                </a:lnTo>
                <a:lnTo>
                  <a:pt x="2327217" y="27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790299" y="9123146"/>
            <a:ext cx="4495799" cy="1142999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861508" y="1858831"/>
            <a:ext cx="7574915" cy="8077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  <a:tabLst>
                <a:tab pos="707390" algn="l"/>
                <a:tab pos="1691639" algn="l"/>
                <a:tab pos="2563495" algn="l"/>
                <a:tab pos="3970654" algn="l"/>
                <a:tab pos="5932805" algn="l"/>
                <a:tab pos="7028180" algn="l"/>
              </a:tabLst>
            </a:pPr>
            <a:r>
              <a:rPr sz="2100" spc="195" dirty="0">
                <a:latin typeface="Palatino Linotype"/>
                <a:cs typeface="Palatino Linotype"/>
              </a:rPr>
              <a:t>Ten</a:t>
            </a:r>
            <a:r>
              <a:rPr sz="2100" dirty="0">
                <a:latin typeface="Palatino Linotype"/>
                <a:cs typeface="Palatino Linotype"/>
              </a:rPr>
              <a:t>	</a:t>
            </a:r>
            <a:r>
              <a:rPr sz="2100" spc="165" dirty="0">
                <a:latin typeface="Palatino Linotype"/>
                <a:cs typeface="Palatino Linotype"/>
              </a:rPr>
              <a:t>punkt</a:t>
            </a:r>
            <a:r>
              <a:rPr sz="2100" dirty="0">
                <a:latin typeface="Palatino Linotype"/>
                <a:cs typeface="Palatino Linotype"/>
              </a:rPr>
              <a:t>	</a:t>
            </a:r>
            <a:r>
              <a:rPr sz="2100" spc="105" dirty="0">
                <a:latin typeface="Palatino Linotype"/>
                <a:cs typeface="Palatino Linotype"/>
              </a:rPr>
              <a:t>może</a:t>
            </a:r>
            <a:r>
              <a:rPr sz="2100" dirty="0">
                <a:latin typeface="Palatino Linotype"/>
                <a:cs typeface="Palatino Linotype"/>
              </a:rPr>
              <a:t>	</a:t>
            </a:r>
            <a:r>
              <a:rPr sz="2100" spc="80" dirty="0">
                <a:latin typeface="Palatino Linotype"/>
                <a:cs typeface="Palatino Linotype"/>
              </a:rPr>
              <a:t>wyglądać</a:t>
            </a:r>
            <a:r>
              <a:rPr sz="2100" dirty="0">
                <a:latin typeface="Palatino Linotype"/>
                <a:cs typeface="Palatino Linotype"/>
              </a:rPr>
              <a:t>	</a:t>
            </a:r>
            <a:r>
              <a:rPr sz="2100" spc="125" dirty="0">
                <a:latin typeface="Palatino Linotype"/>
                <a:cs typeface="Palatino Linotype"/>
              </a:rPr>
              <a:t>przerażająco,</a:t>
            </a:r>
            <a:r>
              <a:rPr sz="2100" dirty="0">
                <a:latin typeface="Palatino Linotype"/>
                <a:cs typeface="Palatino Linotype"/>
              </a:rPr>
              <a:t>	</a:t>
            </a:r>
            <a:r>
              <a:rPr sz="2100" spc="175" dirty="0">
                <a:latin typeface="Palatino Linotype"/>
                <a:cs typeface="Palatino Linotype"/>
              </a:rPr>
              <a:t>jednak</a:t>
            </a:r>
            <a:r>
              <a:rPr sz="2100" dirty="0">
                <a:latin typeface="Palatino Linotype"/>
                <a:cs typeface="Palatino Linotype"/>
              </a:rPr>
              <a:t>	</a:t>
            </a:r>
            <a:r>
              <a:rPr sz="2100" spc="145" dirty="0">
                <a:latin typeface="Palatino Linotype"/>
                <a:cs typeface="Palatino Linotype"/>
              </a:rPr>
              <a:t>taki </a:t>
            </a:r>
            <a:r>
              <a:rPr sz="2100" spc="160" dirty="0">
                <a:latin typeface="Palatino Linotype"/>
                <a:cs typeface="Palatino Linotype"/>
              </a:rPr>
              <a:t>nie</a:t>
            </a:r>
            <a:r>
              <a:rPr sz="2100" spc="180" dirty="0">
                <a:latin typeface="Palatino Linotype"/>
                <a:cs typeface="Palatino Linotype"/>
              </a:rPr>
              <a:t> </a:t>
            </a:r>
            <a:r>
              <a:rPr sz="2100" spc="185" dirty="0">
                <a:latin typeface="Palatino Linotype"/>
                <a:cs typeface="Palatino Linotype"/>
              </a:rPr>
              <a:t>jest.</a:t>
            </a:r>
            <a:r>
              <a:rPr sz="2100" spc="180" dirty="0">
                <a:latin typeface="Palatino Linotype"/>
                <a:cs typeface="Palatino Linotype"/>
              </a:rPr>
              <a:t> </a:t>
            </a:r>
            <a:r>
              <a:rPr sz="2100" spc="200" dirty="0">
                <a:latin typeface="Palatino Linotype"/>
                <a:cs typeface="Palatino Linotype"/>
              </a:rPr>
              <a:t>Tu</a:t>
            </a:r>
            <a:r>
              <a:rPr sz="2100" spc="185" dirty="0">
                <a:latin typeface="Palatino Linotype"/>
                <a:cs typeface="Palatino Linotype"/>
              </a:rPr>
              <a:t> </a:t>
            </a:r>
            <a:r>
              <a:rPr sz="2100" spc="110" dirty="0">
                <a:latin typeface="Palatino Linotype"/>
                <a:cs typeface="Palatino Linotype"/>
              </a:rPr>
              <a:t>należy</a:t>
            </a:r>
            <a:r>
              <a:rPr sz="2100" spc="180" dirty="0">
                <a:latin typeface="Palatino Linotype"/>
                <a:cs typeface="Palatino Linotype"/>
              </a:rPr>
              <a:t> </a:t>
            </a:r>
            <a:r>
              <a:rPr sz="2100" spc="105" dirty="0">
                <a:latin typeface="Palatino Linotype"/>
                <a:cs typeface="Palatino Linotype"/>
              </a:rPr>
              <a:t>wpisać</a:t>
            </a:r>
            <a:r>
              <a:rPr sz="2100" spc="180" dirty="0">
                <a:latin typeface="Palatino Linotype"/>
                <a:cs typeface="Palatino Linotype"/>
              </a:rPr>
              <a:t> </a:t>
            </a:r>
            <a:r>
              <a:rPr sz="2100" spc="120" dirty="0">
                <a:latin typeface="Palatino Linotype"/>
                <a:cs typeface="Palatino Linotype"/>
              </a:rPr>
              <a:t>wszystkie</a:t>
            </a:r>
            <a:r>
              <a:rPr sz="2100" spc="185" dirty="0">
                <a:latin typeface="Palatino Linotype"/>
                <a:cs typeface="Palatino Linotype"/>
              </a:rPr>
              <a:t> </a:t>
            </a:r>
            <a:r>
              <a:rPr sz="2100" spc="125" dirty="0">
                <a:latin typeface="Palatino Linotype"/>
                <a:cs typeface="Palatino Linotype"/>
              </a:rPr>
              <a:t>planowane</a:t>
            </a:r>
            <a:r>
              <a:rPr sz="2100" spc="180" dirty="0">
                <a:latin typeface="Palatino Linotype"/>
                <a:cs typeface="Palatino Linotype"/>
              </a:rPr>
              <a:t> </a:t>
            </a:r>
            <a:r>
              <a:rPr sz="2100" spc="110" dirty="0">
                <a:latin typeface="Palatino Linotype"/>
                <a:cs typeface="Palatino Linotype"/>
              </a:rPr>
              <a:t>koszty.</a:t>
            </a:r>
            <a:endParaRPr sz="2100" dirty="0">
              <a:latin typeface="Palatino Linotype"/>
              <a:cs typeface="Palatino Linotype"/>
            </a:endParaRPr>
          </a:p>
          <a:p>
            <a:pPr marL="44450" marR="656590">
              <a:lnSpc>
                <a:spcPct val="125000"/>
              </a:lnSpc>
              <a:spcBef>
                <a:spcPts val="540"/>
              </a:spcBef>
            </a:pPr>
            <a:r>
              <a:rPr sz="2100" u="heavy" spc="145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Wkład</a:t>
            </a:r>
            <a:r>
              <a:rPr sz="2100" u="heavy" spc="180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2100" u="heavy" spc="135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budżetu</a:t>
            </a:r>
            <a:r>
              <a:rPr sz="2100" u="heavy" spc="180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2100" u="heavy" spc="145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Miasta</a:t>
            </a:r>
            <a:r>
              <a:rPr sz="2100" spc="180" dirty="0">
                <a:latin typeface="Palatino Linotype"/>
                <a:cs typeface="Palatino Linotype"/>
              </a:rPr>
              <a:t> </a:t>
            </a:r>
            <a:r>
              <a:rPr sz="2100" spc="125" dirty="0">
                <a:latin typeface="Palatino Linotype"/>
                <a:cs typeface="Palatino Linotype"/>
              </a:rPr>
              <a:t>to</a:t>
            </a:r>
            <a:r>
              <a:rPr sz="2100" spc="180" dirty="0">
                <a:latin typeface="Palatino Linotype"/>
                <a:cs typeface="Palatino Linotype"/>
              </a:rPr>
              <a:t> </a:t>
            </a:r>
            <a:r>
              <a:rPr sz="2100" spc="125" dirty="0">
                <a:latin typeface="Palatino Linotype"/>
                <a:cs typeface="Palatino Linotype"/>
              </a:rPr>
              <a:t>to</a:t>
            </a:r>
            <a:r>
              <a:rPr sz="2100" spc="185" dirty="0">
                <a:latin typeface="Palatino Linotype"/>
                <a:cs typeface="Palatino Linotype"/>
              </a:rPr>
              <a:t> </a:t>
            </a:r>
            <a:r>
              <a:rPr sz="2100" spc="90" dirty="0">
                <a:latin typeface="Palatino Linotype"/>
                <a:cs typeface="Palatino Linotype"/>
              </a:rPr>
              <a:t>co</a:t>
            </a:r>
            <a:r>
              <a:rPr sz="2100" spc="180" dirty="0">
                <a:latin typeface="Palatino Linotype"/>
                <a:cs typeface="Palatino Linotype"/>
              </a:rPr>
              <a:t> </a:t>
            </a:r>
            <a:r>
              <a:rPr sz="2100" spc="145" dirty="0">
                <a:latin typeface="Palatino Linotype"/>
                <a:cs typeface="Palatino Linotype"/>
              </a:rPr>
              <a:t>kupimy,</a:t>
            </a:r>
            <a:r>
              <a:rPr sz="2100" spc="180" dirty="0">
                <a:latin typeface="Palatino Linotype"/>
                <a:cs typeface="Palatino Linotype"/>
              </a:rPr>
              <a:t> </a:t>
            </a:r>
            <a:r>
              <a:rPr sz="2100" spc="145" dirty="0">
                <a:latin typeface="Palatino Linotype"/>
                <a:cs typeface="Palatino Linotype"/>
              </a:rPr>
              <a:t>abyś</a:t>
            </a:r>
            <a:r>
              <a:rPr sz="2100" spc="180" dirty="0">
                <a:latin typeface="Palatino Linotype"/>
                <a:cs typeface="Palatino Linotype"/>
              </a:rPr>
              <a:t> </a:t>
            </a:r>
            <a:r>
              <a:rPr sz="2100" spc="85" dirty="0">
                <a:latin typeface="Palatino Linotype"/>
                <a:cs typeface="Palatino Linotype"/>
              </a:rPr>
              <a:t>mógł </a:t>
            </a:r>
            <a:r>
              <a:rPr sz="2100" spc="100" dirty="0">
                <a:latin typeface="Palatino Linotype"/>
                <a:cs typeface="Palatino Linotype"/>
              </a:rPr>
              <a:t>zrealizować</a:t>
            </a:r>
            <a:r>
              <a:rPr sz="2100" spc="175" dirty="0">
                <a:latin typeface="Palatino Linotype"/>
                <a:cs typeface="Palatino Linotype"/>
              </a:rPr>
              <a:t> </a:t>
            </a:r>
            <a:r>
              <a:rPr sz="2100" spc="105" dirty="0">
                <a:latin typeface="Palatino Linotype"/>
                <a:cs typeface="Palatino Linotype"/>
              </a:rPr>
              <a:t>swój</a:t>
            </a:r>
            <a:r>
              <a:rPr sz="2100" spc="180" dirty="0">
                <a:latin typeface="Palatino Linotype"/>
                <a:cs typeface="Palatino Linotype"/>
              </a:rPr>
              <a:t> </a:t>
            </a:r>
            <a:r>
              <a:rPr sz="2100" spc="125" dirty="0">
                <a:latin typeface="Palatino Linotype"/>
                <a:cs typeface="Palatino Linotype"/>
              </a:rPr>
              <a:t>pomysł</a:t>
            </a:r>
            <a:r>
              <a:rPr sz="2100" spc="180" dirty="0">
                <a:latin typeface="Palatino Linotype"/>
                <a:cs typeface="Palatino Linotype"/>
              </a:rPr>
              <a:t> </a:t>
            </a:r>
            <a:r>
              <a:rPr sz="2100" spc="215" dirty="0">
                <a:latin typeface="Palatino Linotype"/>
                <a:cs typeface="Palatino Linotype"/>
              </a:rPr>
              <a:t>(maks.</a:t>
            </a:r>
            <a:r>
              <a:rPr sz="2100" spc="180" dirty="0">
                <a:latin typeface="Palatino Linotype"/>
                <a:cs typeface="Palatino Linotype"/>
              </a:rPr>
              <a:t> </a:t>
            </a:r>
            <a:r>
              <a:rPr sz="2100" spc="470" dirty="0">
                <a:latin typeface="Palatino Linotype"/>
                <a:cs typeface="Palatino Linotype"/>
              </a:rPr>
              <a:t>2000</a:t>
            </a:r>
            <a:r>
              <a:rPr sz="2100" spc="175" dirty="0">
                <a:latin typeface="Palatino Linotype"/>
                <a:cs typeface="Palatino Linotype"/>
              </a:rPr>
              <a:t> </a:t>
            </a:r>
            <a:r>
              <a:rPr sz="2100" spc="130" dirty="0">
                <a:latin typeface="Palatino Linotype"/>
                <a:cs typeface="Palatino Linotype"/>
              </a:rPr>
              <a:t>zł).</a:t>
            </a:r>
            <a:endParaRPr sz="2100" dirty="0">
              <a:latin typeface="Palatino Linotype"/>
              <a:cs typeface="Palatino Linotype"/>
            </a:endParaRPr>
          </a:p>
          <a:p>
            <a:pPr marL="44450" marR="946150" algn="just">
              <a:lnSpc>
                <a:spcPct val="125000"/>
              </a:lnSpc>
            </a:pPr>
            <a:r>
              <a:rPr sz="2100" u="heavy" spc="145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Wkład</a:t>
            </a:r>
            <a:r>
              <a:rPr sz="2100" u="heavy" spc="180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2100" u="heavy" spc="110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finansow</a:t>
            </a:r>
            <a:r>
              <a:rPr sz="2100" spc="110" dirty="0">
                <a:latin typeface="Palatino Linotype"/>
                <a:cs typeface="Palatino Linotype"/>
              </a:rPr>
              <a:t>y</a:t>
            </a:r>
            <a:r>
              <a:rPr sz="2100" spc="180" dirty="0">
                <a:latin typeface="Palatino Linotype"/>
                <a:cs typeface="Palatino Linotype"/>
              </a:rPr>
              <a:t> </a:t>
            </a:r>
            <a:r>
              <a:rPr sz="2100" spc="105" dirty="0">
                <a:latin typeface="Palatino Linotype"/>
                <a:cs typeface="Palatino Linotype"/>
              </a:rPr>
              <a:t>wnioskodawcy</a:t>
            </a:r>
            <a:r>
              <a:rPr sz="2100" spc="180" dirty="0">
                <a:latin typeface="Palatino Linotype"/>
                <a:cs typeface="Palatino Linotype"/>
              </a:rPr>
              <a:t> </a:t>
            </a:r>
            <a:r>
              <a:rPr sz="2100" spc="125" dirty="0">
                <a:latin typeface="Palatino Linotype"/>
                <a:cs typeface="Palatino Linotype"/>
              </a:rPr>
              <a:t>to</a:t>
            </a:r>
            <a:r>
              <a:rPr sz="2100" spc="180" dirty="0">
                <a:latin typeface="Palatino Linotype"/>
                <a:cs typeface="Palatino Linotype"/>
              </a:rPr>
              <a:t> </a:t>
            </a:r>
            <a:r>
              <a:rPr sz="2100" spc="140" dirty="0">
                <a:latin typeface="Palatino Linotype"/>
                <a:cs typeface="Palatino Linotype"/>
              </a:rPr>
              <a:t>to,</a:t>
            </a:r>
            <a:r>
              <a:rPr sz="2100" spc="180" dirty="0">
                <a:latin typeface="Palatino Linotype"/>
                <a:cs typeface="Palatino Linotype"/>
              </a:rPr>
              <a:t> </a:t>
            </a:r>
            <a:r>
              <a:rPr sz="2100" spc="90" dirty="0">
                <a:latin typeface="Palatino Linotype"/>
                <a:cs typeface="Palatino Linotype"/>
              </a:rPr>
              <a:t>co</a:t>
            </a:r>
            <a:r>
              <a:rPr sz="2100" spc="180" dirty="0">
                <a:latin typeface="Palatino Linotype"/>
                <a:cs typeface="Palatino Linotype"/>
              </a:rPr>
              <a:t> </a:t>
            </a:r>
            <a:r>
              <a:rPr sz="2100" spc="120" dirty="0">
                <a:latin typeface="Palatino Linotype"/>
                <a:cs typeface="Palatino Linotype"/>
              </a:rPr>
              <a:t>chcesz </a:t>
            </a:r>
            <a:r>
              <a:rPr sz="2100" spc="135" dirty="0">
                <a:latin typeface="Palatino Linotype"/>
                <a:cs typeface="Palatino Linotype"/>
              </a:rPr>
              <a:t>kupić</a:t>
            </a:r>
            <a:r>
              <a:rPr sz="2100" spc="180" dirty="0">
                <a:latin typeface="Palatino Linotype"/>
                <a:cs typeface="Palatino Linotype"/>
              </a:rPr>
              <a:t> </a:t>
            </a:r>
            <a:r>
              <a:rPr sz="2100" spc="185" dirty="0">
                <a:latin typeface="Palatino Linotype"/>
                <a:cs typeface="Palatino Linotype"/>
              </a:rPr>
              <a:t>sam</a:t>
            </a:r>
            <a:r>
              <a:rPr sz="2100" spc="180" dirty="0">
                <a:latin typeface="Palatino Linotype"/>
                <a:cs typeface="Palatino Linotype"/>
              </a:rPr>
              <a:t> </a:t>
            </a:r>
            <a:r>
              <a:rPr sz="2100" spc="90" dirty="0">
                <a:latin typeface="Palatino Linotype"/>
                <a:cs typeface="Palatino Linotype"/>
              </a:rPr>
              <a:t>poza</a:t>
            </a:r>
            <a:r>
              <a:rPr sz="2100" spc="180" dirty="0">
                <a:latin typeface="Palatino Linotype"/>
                <a:cs typeface="Palatino Linotype"/>
              </a:rPr>
              <a:t> </a:t>
            </a:r>
            <a:r>
              <a:rPr sz="2100" spc="150" dirty="0">
                <a:latin typeface="Palatino Linotype"/>
                <a:cs typeface="Palatino Linotype"/>
              </a:rPr>
              <a:t>środkami</a:t>
            </a:r>
            <a:r>
              <a:rPr sz="2100" spc="180" dirty="0">
                <a:latin typeface="Palatino Linotype"/>
                <a:cs typeface="Palatino Linotype"/>
              </a:rPr>
              <a:t> </a:t>
            </a:r>
            <a:r>
              <a:rPr sz="2100" spc="85" dirty="0">
                <a:latin typeface="Palatino Linotype"/>
                <a:cs typeface="Palatino Linotype"/>
              </a:rPr>
              <a:t>od</a:t>
            </a:r>
            <a:r>
              <a:rPr sz="2100" spc="180" dirty="0">
                <a:latin typeface="Palatino Linotype"/>
                <a:cs typeface="Palatino Linotype"/>
              </a:rPr>
              <a:t> </a:t>
            </a:r>
            <a:r>
              <a:rPr sz="2100" spc="145" dirty="0">
                <a:latin typeface="Palatino Linotype"/>
                <a:cs typeface="Palatino Linotype"/>
              </a:rPr>
              <a:t>Miasta</a:t>
            </a:r>
            <a:r>
              <a:rPr sz="2100" spc="180" dirty="0">
                <a:latin typeface="Palatino Linotype"/>
                <a:cs typeface="Palatino Linotype"/>
              </a:rPr>
              <a:t> </a:t>
            </a:r>
            <a:r>
              <a:rPr sz="2100" spc="125" dirty="0">
                <a:latin typeface="Palatino Linotype"/>
                <a:cs typeface="Palatino Linotype"/>
              </a:rPr>
              <a:t>(wymagany </a:t>
            </a:r>
            <a:r>
              <a:rPr sz="2100" spc="175" dirty="0">
                <a:latin typeface="Palatino Linotype"/>
                <a:cs typeface="Palatino Linotype"/>
              </a:rPr>
              <a:t>paragon/faktura/rachunek).</a:t>
            </a:r>
            <a:endParaRPr sz="2100" dirty="0">
              <a:latin typeface="Palatino Linotype"/>
              <a:cs typeface="Palatino Linotype"/>
            </a:endParaRPr>
          </a:p>
          <a:p>
            <a:pPr marL="44450" marR="1256030">
              <a:lnSpc>
                <a:spcPct val="125000"/>
              </a:lnSpc>
            </a:pPr>
            <a:r>
              <a:rPr sz="2100" u="heavy" spc="145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Wkład</a:t>
            </a:r>
            <a:r>
              <a:rPr sz="2100" u="heavy" spc="220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2100" u="heavy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rzeczow</a:t>
            </a:r>
            <a:r>
              <a:rPr sz="2100" dirty="0">
                <a:latin typeface="Palatino Linotype"/>
                <a:cs typeface="Palatino Linotype"/>
              </a:rPr>
              <a:t>y</a:t>
            </a:r>
            <a:r>
              <a:rPr sz="2100" u="heavy" spc="4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spc="-320" dirty="0">
                <a:latin typeface="Times New Roman"/>
                <a:cs typeface="Times New Roman"/>
              </a:rPr>
              <a:t> </a:t>
            </a:r>
            <a:r>
              <a:rPr sz="2100" spc="190" dirty="0">
                <a:latin typeface="Palatino Linotype"/>
                <a:cs typeface="Palatino Linotype"/>
              </a:rPr>
              <a:t>jest</a:t>
            </a:r>
            <a:r>
              <a:rPr sz="2100" spc="225" dirty="0">
                <a:latin typeface="Palatino Linotype"/>
                <a:cs typeface="Palatino Linotype"/>
              </a:rPr>
              <a:t> </a:t>
            </a:r>
            <a:r>
              <a:rPr sz="2100" spc="155" dirty="0">
                <a:latin typeface="Palatino Linotype"/>
                <a:cs typeface="Palatino Linotype"/>
              </a:rPr>
              <a:t>tym,</a:t>
            </a:r>
            <a:r>
              <a:rPr sz="2100" spc="225" dirty="0">
                <a:latin typeface="Palatino Linotype"/>
                <a:cs typeface="Palatino Linotype"/>
              </a:rPr>
              <a:t> </a:t>
            </a:r>
            <a:r>
              <a:rPr sz="2100" spc="90" dirty="0">
                <a:latin typeface="Palatino Linotype"/>
                <a:cs typeface="Palatino Linotype"/>
              </a:rPr>
              <a:t>co</a:t>
            </a:r>
            <a:r>
              <a:rPr sz="2100" spc="225" dirty="0">
                <a:latin typeface="Palatino Linotype"/>
                <a:cs typeface="Palatino Linotype"/>
              </a:rPr>
              <a:t> </a:t>
            </a:r>
            <a:r>
              <a:rPr sz="2100" spc="95" dirty="0">
                <a:latin typeface="Palatino Linotype"/>
                <a:cs typeface="Palatino Linotype"/>
              </a:rPr>
              <a:t>zużyjesz</a:t>
            </a:r>
            <a:r>
              <a:rPr sz="2100" spc="220" dirty="0">
                <a:latin typeface="Palatino Linotype"/>
                <a:cs typeface="Palatino Linotype"/>
              </a:rPr>
              <a:t> </a:t>
            </a:r>
            <a:r>
              <a:rPr sz="2100" spc="120" dirty="0">
                <a:latin typeface="Palatino Linotype"/>
                <a:cs typeface="Palatino Linotype"/>
              </a:rPr>
              <a:t>(paliwo, </a:t>
            </a:r>
            <a:r>
              <a:rPr sz="2100" spc="165" dirty="0">
                <a:latin typeface="Palatino Linotype"/>
                <a:cs typeface="Palatino Linotype"/>
              </a:rPr>
              <a:t>energia,</a:t>
            </a:r>
            <a:r>
              <a:rPr sz="2100" spc="190" dirty="0">
                <a:latin typeface="Palatino Linotype"/>
                <a:cs typeface="Palatino Linotype"/>
              </a:rPr>
              <a:t> </a:t>
            </a:r>
            <a:r>
              <a:rPr sz="2100" spc="130" dirty="0">
                <a:latin typeface="Palatino Linotype"/>
                <a:cs typeface="Palatino Linotype"/>
              </a:rPr>
              <a:t>narzędzie,</a:t>
            </a:r>
            <a:r>
              <a:rPr sz="2100" spc="195" dirty="0">
                <a:latin typeface="Palatino Linotype"/>
                <a:cs typeface="Palatino Linotype"/>
              </a:rPr>
              <a:t> </a:t>
            </a:r>
            <a:r>
              <a:rPr sz="2100" spc="160" dirty="0">
                <a:latin typeface="Palatino Linotype"/>
                <a:cs typeface="Palatino Linotype"/>
              </a:rPr>
              <a:t>media</a:t>
            </a:r>
            <a:r>
              <a:rPr sz="2100" spc="195" dirty="0">
                <a:latin typeface="Palatino Linotype"/>
                <a:cs typeface="Palatino Linotype"/>
              </a:rPr>
              <a:t> </a:t>
            </a:r>
            <a:r>
              <a:rPr sz="2100" spc="170" dirty="0">
                <a:latin typeface="Palatino Linotype"/>
                <a:cs typeface="Palatino Linotype"/>
              </a:rPr>
              <a:t>itp.)</a:t>
            </a:r>
            <a:endParaRPr sz="2100" dirty="0">
              <a:latin typeface="Palatino Linotype"/>
              <a:cs typeface="Palatino Linotype"/>
            </a:endParaRPr>
          </a:p>
          <a:p>
            <a:pPr marL="44450" marR="544195">
              <a:lnSpc>
                <a:spcPct val="125000"/>
              </a:lnSpc>
            </a:pPr>
            <a:r>
              <a:rPr sz="2100" u="heavy" spc="145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Wkład</a:t>
            </a:r>
            <a:r>
              <a:rPr sz="2100" u="heavy" spc="200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2100" u="heavy" spc="140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pracy</a:t>
            </a:r>
            <a:r>
              <a:rPr sz="2100" u="heavy" spc="195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2100" u="heavy" spc="130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społecznej</a:t>
            </a:r>
            <a:r>
              <a:rPr sz="2100" spc="195" dirty="0">
                <a:latin typeface="Palatino Linotype"/>
                <a:cs typeface="Palatino Linotype"/>
              </a:rPr>
              <a:t> </a:t>
            </a:r>
            <a:r>
              <a:rPr sz="2100" spc="525" dirty="0">
                <a:latin typeface="Palatino Linotype"/>
                <a:cs typeface="Palatino Linotype"/>
              </a:rPr>
              <a:t>-</a:t>
            </a:r>
            <a:r>
              <a:rPr sz="2100" spc="195" dirty="0">
                <a:latin typeface="Palatino Linotype"/>
                <a:cs typeface="Palatino Linotype"/>
              </a:rPr>
              <a:t> </a:t>
            </a:r>
            <a:r>
              <a:rPr sz="2100" spc="125" dirty="0">
                <a:latin typeface="Palatino Linotype"/>
                <a:cs typeface="Palatino Linotype"/>
              </a:rPr>
              <a:t>najważniejsza</a:t>
            </a:r>
            <a:r>
              <a:rPr sz="2100" spc="195" dirty="0">
                <a:latin typeface="Palatino Linotype"/>
                <a:cs typeface="Palatino Linotype"/>
              </a:rPr>
              <a:t> </a:t>
            </a:r>
            <a:r>
              <a:rPr sz="2100" spc="105" dirty="0">
                <a:latin typeface="Palatino Linotype"/>
                <a:cs typeface="Palatino Linotype"/>
              </a:rPr>
              <a:t>część </a:t>
            </a:r>
            <a:r>
              <a:rPr sz="2100" spc="114" dirty="0">
                <a:latin typeface="Palatino Linotype"/>
                <a:cs typeface="Palatino Linotype"/>
              </a:rPr>
              <a:t>inicjatywy</a:t>
            </a:r>
            <a:r>
              <a:rPr sz="2100" spc="190" dirty="0">
                <a:latin typeface="Palatino Linotype"/>
                <a:cs typeface="Palatino Linotype"/>
              </a:rPr>
              <a:t> </a:t>
            </a:r>
            <a:r>
              <a:rPr sz="2100" spc="125" dirty="0">
                <a:latin typeface="Palatino Linotype"/>
                <a:cs typeface="Palatino Linotype"/>
              </a:rPr>
              <a:t>to</a:t>
            </a:r>
            <a:r>
              <a:rPr sz="2100" spc="195" dirty="0">
                <a:latin typeface="Palatino Linotype"/>
                <a:cs typeface="Palatino Linotype"/>
              </a:rPr>
              <a:t> </a:t>
            </a:r>
            <a:r>
              <a:rPr sz="2100" spc="160" dirty="0">
                <a:latin typeface="Palatino Linotype"/>
                <a:cs typeface="Palatino Linotype"/>
              </a:rPr>
              <a:t>praca</a:t>
            </a:r>
            <a:r>
              <a:rPr sz="2100" spc="190" dirty="0">
                <a:latin typeface="Palatino Linotype"/>
                <a:cs typeface="Palatino Linotype"/>
              </a:rPr>
              <a:t> </a:t>
            </a:r>
            <a:r>
              <a:rPr sz="2100" spc="100" dirty="0">
                <a:latin typeface="Palatino Linotype"/>
                <a:cs typeface="Palatino Linotype"/>
              </a:rPr>
              <a:t>zaangażowanych</a:t>
            </a:r>
            <a:r>
              <a:rPr sz="2100" spc="195" dirty="0">
                <a:latin typeface="Palatino Linotype"/>
                <a:cs typeface="Palatino Linotype"/>
              </a:rPr>
              <a:t> </a:t>
            </a:r>
            <a:r>
              <a:rPr sz="2100" spc="114" dirty="0">
                <a:latin typeface="Palatino Linotype"/>
                <a:cs typeface="Palatino Linotype"/>
              </a:rPr>
              <a:t>mieszkańców przeliczona</a:t>
            </a:r>
            <a:r>
              <a:rPr sz="2100" spc="190" dirty="0">
                <a:latin typeface="Palatino Linotype"/>
                <a:cs typeface="Palatino Linotype"/>
              </a:rPr>
              <a:t> </a:t>
            </a:r>
            <a:r>
              <a:rPr sz="2100" spc="170" dirty="0">
                <a:latin typeface="Palatino Linotype"/>
                <a:cs typeface="Palatino Linotype"/>
              </a:rPr>
              <a:t>na</a:t>
            </a:r>
            <a:r>
              <a:rPr sz="2100" spc="195" dirty="0">
                <a:latin typeface="Palatino Linotype"/>
                <a:cs typeface="Palatino Linotype"/>
              </a:rPr>
              <a:t> </a:t>
            </a:r>
            <a:r>
              <a:rPr sz="2100" spc="95" dirty="0">
                <a:latin typeface="Palatino Linotype"/>
                <a:cs typeface="Palatino Linotype"/>
              </a:rPr>
              <a:t>roboczogodziny</a:t>
            </a:r>
            <a:r>
              <a:rPr sz="2100" spc="195" dirty="0">
                <a:latin typeface="Palatino Linotype"/>
                <a:cs typeface="Palatino Linotype"/>
              </a:rPr>
              <a:t> </a:t>
            </a:r>
            <a:r>
              <a:rPr sz="2100" spc="155" dirty="0">
                <a:latin typeface="Palatino Linotype"/>
                <a:cs typeface="Palatino Linotype"/>
              </a:rPr>
              <a:t>(wartość</a:t>
            </a:r>
            <a:r>
              <a:rPr sz="2100" spc="190" dirty="0">
                <a:latin typeface="Palatino Linotype"/>
                <a:cs typeface="Palatino Linotype"/>
              </a:rPr>
              <a:t> </a:t>
            </a:r>
            <a:r>
              <a:rPr sz="2100" spc="125" dirty="0">
                <a:latin typeface="Palatino Linotype"/>
                <a:cs typeface="Palatino Linotype"/>
              </a:rPr>
              <a:t>pracy </a:t>
            </a:r>
            <a:r>
              <a:rPr sz="2100" spc="135" dirty="0">
                <a:latin typeface="Palatino Linotype"/>
                <a:cs typeface="Palatino Linotype"/>
              </a:rPr>
              <a:t>wolontaryjnej</a:t>
            </a:r>
            <a:r>
              <a:rPr sz="2100" spc="185" dirty="0">
                <a:latin typeface="Palatino Linotype"/>
                <a:cs typeface="Palatino Linotype"/>
              </a:rPr>
              <a:t> </a:t>
            </a:r>
            <a:r>
              <a:rPr sz="2100" spc="125" dirty="0">
                <a:latin typeface="Palatino Linotype"/>
                <a:cs typeface="Palatino Linotype"/>
              </a:rPr>
              <a:t>to</a:t>
            </a:r>
            <a:r>
              <a:rPr sz="2100" spc="185" dirty="0">
                <a:latin typeface="Palatino Linotype"/>
                <a:cs typeface="Palatino Linotype"/>
              </a:rPr>
              <a:t> </a:t>
            </a:r>
            <a:r>
              <a:rPr sz="2100" spc="280" dirty="0">
                <a:latin typeface="Palatino Linotype"/>
                <a:cs typeface="Palatino Linotype"/>
              </a:rPr>
              <a:t>&gt;</a:t>
            </a:r>
            <a:r>
              <a:rPr lang="pl-PL" sz="2100" spc="280" dirty="0">
                <a:latin typeface="Palatino Linotype"/>
                <a:cs typeface="Palatino Linotype"/>
              </a:rPr>
              <a:t>25</a:t>
            </a:r>
            <a:r>
              <a:rPr sz="2100" spc="185" dirty="0">
                <a:latin typeface="Palatino Linotype"/>
                <a:cs typeface="Palatino Linotype"/>
              </a:rPr>
              <a:t> </a:t>
            </a:r>
            <a:r>
              <a:rPr sz="2100" spc="190" dirty="0">
                <a:latin typeface="Palatino Linotype"/>
                <a:cs typeface="Palatino Linotype"/>
              </a:rPr>
              <a:t>zł/h).</a:t>
            </a:r>
            <a:r>
              <a:rPr sz="2100" spc="185" dirty="0">
                <a:latin typeface="Palatino Linotype"/>
                <a:cs typeface="Palatino Linotype"/>
              </a:rPr>
              <a:t> </a:t>
            </a:r>
            <a:r>
              <a:rPr sz="2100" spc="145" dirty="0">
                <a:latin typeface="Palatino Linotype"/>
                <a:cs typeface="Palatino Linotype"/>
              </a:rPr>
              <a:t>Wkład</a:t>
            </a:r>
            <a:r>
              <a:rPr sz="2100" spc="185" dirty="0">
                <a:latin typeface="Palatino Linotype"/>
                <a:cs typeface="Palatino Linotype"/>
              </a:rPr>
              <a:t> </a:t>
            </a:r>
            <a:r>
              <a:rPr sz="2100" spc="135" dirty="0">
                <a:latin typeface="Palatino Linotype"/>
                <a:cs typeface="Palatino Linotype"/>
              </a:rPr>
              <a:t>pracy</a:t>
            </a:r>
            <a:r>
              <a:rPr sz="2100" spc="185" dirty="0">
                <a:latin typeface="Palatino Linotype"/>
                <a:cs typeface="Palatino Linotype"/>
              </a:rPr>
              <a:t> </a:t>
            </a:r>
            <a:r>
              <a:rPr sz="2100" spc="120" dirty="0">
                <a:latin typeface="Palatino Linotype"/>
                <a:cs typeface="Palatino Linotype"/>
              </a:rPr>
              <a:t>społecznej </a:t>
            </a:r>
            <a:r>
              <a:rPr sz="2100" spc="110" dirty="0">
                <a:latin typeface="Palatino Linotype"/>
                <a:cs typeface="Palatino Linotype"/>
              </a:rPr>
              <a:t>powinien</a:t>
            </a:r>
            <a:r>
              <a:rPr sz="2100" spc="185" dirty="0">
                <a:latin typeface="Palatino Linotype"/>
                <a:cs typeface="Palatino Linotype"/>
              </a:rPr>
              <a:t> </a:t>
            </a:r>
            <a:r>
              <a:rPr sz="2100" spc="120" dirty="0">
                <a:latin typeface="Palatino Linotype"/>
                <a:cs typeface="Palatino Linotype"/>
              </a:rPr>
              <a:t>przekroczyć</a:t>
            </a:r>
            <a:r>
              <a:rPr sz="2100" spc="185" dirty="0">
                <a:latin typeface="Palatino Linotype"/>
                <a:cs typeface="Palatino Linotype"/>
              </a:rPr>
              <a:t> </a:t>
            </a:r>
            <a:r>
              <a:rPr sz="2100" spc="114" dirty="0">
                <a:latin typeface="Palatino Linotype"/>
                <a:cs typeface="Palatino Linotype"/>
              </a:rPr>
              <a:t>wkład</a:t>
            </a:r>
            <a:r>
              <a:rPr sz="2100" spc="190" dirty="0">
                <a:latin typeface="Palatino Linotype"/>
                <a:cs typeface="Palatino Linotype"/>
              </a:rPr>
              <a:t> </a:t>
            </a:r>
            <a:r>
              <a:rPr sz="2100" spc="140" dirty="0">
                <a:latin typeface="Palatino Linotype"/>
                <a:cs typeface="Palatino Linotype"/>
              </a:rPr>
              <a:t>budżetu</a:t>
            </a:r>
            <a:r>
              <a:rPr sz="2100" spc="185" dirty="0">
                <a:latin typeface="Palatino Linotype"/>
                <a:cs typeface="Palatino Linotype"/>
              </a:rPr>
              <a:t> </a:t>
            </a:r>
            <a:r>
              <a:rPr sz="2100" spc="145" dirty="0">
                <a:latin typeface="Palatino Linotype"/>
                <a:cs typeface="Palatino Linotype"/>
              </a:rPr>
              <a:t>Miasta,</a:t>
            </a:r>
            <a:r>
              <a:rPr sz="2100" spc="190" dirty="0">
                <a:latin typeface="Palatino Linotype"/>
                <a:cs typeface="Palatino Linotype"/>
              </a:rPr>
              <a:t> </a:t>
            </a:r>
            <a:r>
              <a:rPr sz="2100" spc="130" dirty="0">
                <a:latin typeface="Palatino Linotype"/>
                <a:cs typeface="Palatino Linotype"/>
              </a:rPr>
              <a:t>aby wniosek</a:t>
            </a:r>
            <a:r>
              <a:rPr sz="2100" spc="190" dirty="0">
                <a:latin typeface="Palatino Linotype"/>
                <a:cs typeface="Palatino Linotype"/>
              </a:rPr>
              <a:t> </a:t>
            </a:r>
            <a:r>
              <a:rPr sz="2100" spc="105" dirty="0">
                <a:latin typeface="Palatino Linotype"/>
                <a:cs typeface="Palatino Linotype"/>
              </a:rPr>
              <a:t>został</a:t>
            </a:r>
            <a:r>
              <a:rPr sz="2100" spc="195" dirty="0">
                <a:latin typeface="Palatino Linotype"/>
                <a:cs typeface="Palatino Linotype"/>
              </a:rPr>
              <a:t> </a:t>
            </a:r>
            <a:r>
              <a:rPr sz="2100" spc="114" dirty="0">
                <a:latin typeface="Palatino Linotype"/>
                <a:cs typeface="Palatino Linotype"/>
              </a:rPr>
              <a:t>zaakceptowany.</a:t>
            </a:r>
            <a:endParaRPr sz="2100" dirty="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2100" dirty="0">
              <a:latin typeface="Palatino Linotype"/>
              <a:cs typeface="Palatino Linotype"/>
            </a:endParaRPr>
          </a:p>
          <a:p>
            <a:pPr marL="1029969" marR="1891030">
              <a:lnSpc>
                <a:spcPct val="125000"/>
              </a:lnSpc>
            </a:pPr>
            <a:r>
              <a:rPr sz="2100" spc="125" dirty="0">
                <a:latin typeface="Palatino Linotype"/>
                <a:cs typeface="Palatino Linotype"/>
              </a:rPr>
              <a:t>Oszacuj,</a:t>
            </a:r>
            <a:r>
              <a:rPr sz="2100" spc="180" dirty="0">
                <a:latin typeface="Palatino Linotype"/>
                <a:cs typeface="Palatino Linotype"/>
              </a:rPr>
              <a:t> </a:t>
            </a:r>
            <a:r>
              <a:rPr sz="2100" spc="125" dirty="0">
                <a:latin typeface="Palatino Linotype"/>
                <a:cs typeface="Palatino Linotype"/>
              </a:rPr>
              <a:t>ile</a:t>
            </a:r>
            <a:r>
              <a:rPr sz="2100" spc="185" dirty="0">
                <a:latin typeface="Palatino Linotype"/>
                <a:cs typeface="Palatino Linotype"/>
              </a:rPr>
              <a:t> </a:t>
            </a:r>
            <a:r>
              <a:rPr sz="2100" spc="155" dirty="0">
                <a:latin typeface="Palatino Linotype"/>
                <a:cs typeface="Palatino Linotype"/>
              </a:rPr>
              <a:t>warte</a:t>
            </a:r>
            <a:r>
              <a:rPr sz="2100" spc="185" dirty="0">
                <a:latin typeface="Palatino Linotype"/>
                <a:cs typeface="Palatino Linotype"/>
              </a:rPr>
              <a:t> </a:t>
            </a:r>
            <a:r>
              <a:rPr sz="2100" spc="160" dirty="0">
                <a:latin typeface="Palatino Linotype"/>
                <a:cs typeface="Palatino Linotype"/>
              </a:rPr>
              <a:t>są</a:t>
            </a:r>
            <a:r>
              <a:rPr sz="2100" spc="185" dirty="0">
                <a:latin typeface="Palatino Linotype"/>
                <a:cs typeface="Palatino Linotype"/>
              </a:rPr>
              <a:t> </a:t>
            </a:r>
            <a:r>
              <a:rPr sz="2100" spc="110" dirty="0">
                <a:latin typeface="Palatino Linotype"/>
                <a:cs typeface="Palatino Linotype"/>
              </a:rPr>
              <a:t>rzeczy,</a:t>
            </a:r>
            <a:r>
              <a:rPr sz="2100" spc="185" dirty="0">
                <a:latin typeface="Palatino Linotype"/>
                <a:cs typeface="Palatino Linotype"/>
              </a:rPr>
              <a:t> </a:t>
            </a:r>
            <a:r>
              <a:rPr sz="2100" spc="170" dirty="0">
                <a:latin typeface="Palatino Linotype"/>
                <a:cs typeface="Palatino Linotype"/>
              </a:rPr>
              <a:t>które </a:t>
            </a:r>
            <a:r>
              <a:rPr sz="2100" spc="130" dirty="0">
                <a:latin typeface="Palatino Linotype"/>
                <a:cs typeface="Palatino Linotype"/>
              </a:rPr>
              <a:t>przyniesiesz.</a:t>
            </a:r>
            <a:r>
              <a:rPr sz="2100" spc="175" dirty="0">
                <a:latin typeface="Palatino Linotype"/>
                <a:cs typeface="Palatino Linotype"/>
              </a:rPr>
              <a:t> </a:t>
            </a:r>
            <a:r>
              <a:rPr sz="2100" spc="90" dirty="0">
                <a:latin typeface="Palatino Linotype"/>
                <a:cs typeface="Palatino Linotype"/>
              </a:rPr>
              <a:t>Mogą</a:t>
            </a:r>
            <a:r>
              <a:rPr sz="2100" spc="180" dirty="0">
                <a:latin typeface="Palatino Linotype"/>
                <a:cs typeface="Palatino Linotype"/>
              </a:rPr>
              <a:t> </a:t>
            </a:r>
            <a:r>
              <a:rPr sz="2100" spc="125" dirty="0">
                <a:latin typeface="Palatino Linotype"/>
                <a:cs typeface="Palatino Linotype"/>
              </a:rPr>
              <a:t>to</a:t>
            </a:r>
            <a:r>
              <a:rPr sz="2100" spc="180" dirty="0">
                <a:latin typeface="Palatino Linotype"/>
                <a:cs typeface="Palatino Linotype"/>
              </a:rPr>
              <a:t> </a:t>
            </a:r>
            <a:r>
              <a:rPr sz="2100" spc="105" dirty="0">
                <a:latin typeface="Palatino Linotype"/>
                <a:cs typeface="Palatino Linotype"/>
              </a:rPr>
              <a:t>być </a:t>
            </a:r>
            <a:r>
              <a:rPr sz="2100" spc="125" dirty="0">
                <a:latin typeface="Palatino Linotype"/>
                <a:cs typeface="Palatino Linotype"/>
              </a:rPr>
              <a:t>narzędzia,</a:t>
            </a:r>
            <a:r>
              <a:rPr sz="2100" spc="180" dirty="0">
                <a:latin typeface="Palatino Linotype"/>
                <a:cs typeface="Palatino Linotype"/>
              </a:rPr>
              <a:t> </a:t>
            </a:r>
            <a:r>
              <a:rPr sz="2100" spc="155" dirty="0">
                <a:latin typeface="Palatino Linotype"/>
                <a:cs typeface="Palatino Linotype"/>
              </a:rPr>
              <a:t>materiały</a:t>
            </a:r>
            <a:r>
              <a:rPr sz="2100" spc="180" dirty="0">
                <a:latin typeface="Palatino Linotype"/>
                <a:cs typeface="Palatino Linotype"/>
              </a:rPr>
              <a:t> </a:t>
            </a:r>
            <a:r>
              <a:rPr sz="2100" spc="160" dirty="0">
                <a:latin typeface="Palatino Linotype"/>
                <a:cs typeface="Palatino Linotype"/>
              </a:rPr>
              <a:t>np.</a:t>
            </a:r>
            <a:r>
              <a:rPr sz="2100" spc="180" dirty="0">
                <a:latin typeface="Palatino Linotype"/>
                <a:cs typeface="Palatino Linotype"/>
              </a:rPr>
              <a:t> </a:t>
            </a:r>
            <a:r>
              <a:rPr sz="2100" spc="90" dirty="0">
                <a:latin typeface="Palatino Linotype"/>
                <a:cs typeface="Palatino Linotype"/>
              </a:rPr>
              <a:t>rzeczy </a:t>
            </a:r>
            <a:r>
              <a:rPr sz="2100" spc="125" dirty="0">
                <a:latin typeface="Palatino Linotype"/>
                <a:cs typeface="Palatino Linotype"/>
              </a:rPr>
              <a:t>jednorazowe.</a:t>
            </a:r>
            <a:endParaRPr sz="21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73324" y="169439"/>
            <a:ext cx="9759315" cy="7373620"/>
            <a:chOff x="8273324" y="169439"/>
            <a:chExt cx="9759315" cy="7373620"/>
          </a:xfrm>
        </p:grpSpPr>
        <p:sp>
          <p:nvSpPr>
            <p:cNvPr id="3" name="object 3"/>
            <p:cNvSpPr/>
            <p:nvPr/>
          </p:nvSpPr>
          <p:spPr>
            <a:xfrm>
              <a:off x="8273324" y="169439"/>
              <a:ext cx="9759315" cy="7373620"/>
            </a:xfrm>
            <a:custGeom>
              <a:avLst/>
              <a:gdLst/>
              <a:ahLst/>
              <a:cxnLst/>
              <a:rect l="l" t="t" r="r" b="b"/>
              <a:pathLst>
                <a:path w="9759315" h="7373620">
                  <a:moveTo>
                    <a:pt x="0" y="2315934"/>
                  </a:moveTo>
                  <a:lnTo>
                    <a:pt x="1614" y="2617967"/>
                  </a:lnTo>
                  <a:lnTo>
                    <a:pt x="12641" y="3171694"/>
                  </a:lnTo>
                  <a:lnTo>
                    <a:pt x="15481" y="3667785"/>
                  </a:lnTo>
                  <a:lnTo>
                    <a:pt x="13564" y="3817593"/>
                  </a:lnTo>
                  <a:lnTo>
                    <a:pt x="10429" y="3917879"/>
                  </a:lnTo>
                  <a:lnTo>
                    <a:pt x="5810" y="4020044"/>
                  </a:lnTo>
                  <a:lnTo>
                    <a:pt x="3444" y="4123228"/>
                  </a:lnTo>
                  <a:lnTo>
                    <a:pt x="4150" y="4225674"/>
                  </a:lnTo>
                  <a:lnTo>
                    <a:pt x="7861" y="4327407"/>
                  </a:lnTo>
                  <a:lnTo>
                    <a:pt x="14508" y="4428452"/>
                  </a:lnTo>
                  <a:lnTo>
                    <a:pt x="24022" y="4528834"/>
                  </a:lnTo>
                  <a:lnTo>
                    <a:pt x="36334" y="4628579"/>
                  </a:lnTo>
                  <a:lnTo>
                    <a:pt x="51376" y="4727712"/>
                  </a:lnTo>
                  <a:lnTo>
                    <a:pt x="69078" y="4826258"/>
                  </a:lnTo>
                  <a:lnTo>
                    <a:pt x="89372" y="4924243"/>
                  </a:lnTo>
                  <a:lnTo>
                    <a:pt x="112189" y="5021693"/>
                  </a:lnTo>
                  <a:lnTo>
                    <a:pt x="137460" y="5118631"/>
                  </a:lnTo>
                  <a:lnTo>
                    <a:pt x="165117" y="5215085"/>
                  </a:lnTo>
                  <a:lnTo>
                    <a:pt x="195091" y="5311079"/>
                  </a:lnTo>
                  <a:lnTo>
                    <a:pt x="227312" y="5406638"/>
                  </a:lnTo>
                  <a:lnTo>
                    <a:pt x="261713" y="5501788"/>
                  </a:lnTo>
                  <a:lnTo>
                    <a:pt x="298224" y="5596555"/>
                  </a:lnTo>
                  <a:lnTo>
                    <a:pt x="336777" y="5690963"/>
                  </a:lnTo>
                  <a:lnTo>
                    <a:pt x="377303" y="5785037"/>
                  </a:lnTo>
                  <a:lnTo>
                    <a:pt x="419732" y="5878805"/>
                  </a:lnTo>
                  <a:lnTo>
                    <a:pt x="441331" y="5921732"/>
                  </a:lnTo>
                  <a:lnTo>
                    <a:pt x="513677" y="6048838"/>
                  </a:lnTo>
                  <a:lnTo>
                    <a:pt x="540334" y="6091245"/>
                  </a:lnTo>
                  <a:lnTo>
                    <a:pt x="569531" y="6131884"/>
                  </a:lnTo>
                  <a:lnTo>
                    <a:pt x="601159" y="6170645"/>
                  </a:lnTo>
                  <a:lnTo>
                    <a:pt x="635106" y="6207418"/>
                  </a:lnTo>
                  <a:lnTo>
                    <a:pt x="671263" y="6242091"/>
                  </a:lnTo>
                  <a:lnTo>
                    <a:pt x="709518" y="6274555"/>
                  </a:lnTo>
                  <a:lnTo>
                    <a:pt x="749761" y="6304698"/>
                  </a:lnTo>
                  <a:lnTo>
                    <a:pt x="791883" y="6332411"/>
                  </a:lnTo>
                  <a:lnTo>
                    <a:pt x="835771" y="6357583"/>
                  </a:lnTo>
                  <a:lnTo>
                    <a:pt x="879466" y="6381550"/>
                  </a:lnTo>
                  <a:lnTo>
                    <a:pt x="923696" y="6404496"/>
                  </a:lnTo>
                  <a:lnTo>
                    <a:pt x="968439" y="6426420"/>
                  </a:lnTo>
                  <a:lnTo>
                    <a:pt x="1013674" y="6447322"/>
                  </a:lnTo>
                  <a:lnTo>
                    <a:pt x="1059379" y="6467202"/>
                  </a:lnTo>
                  <a:lnTo>
                    <a:pt x="1105532" y="6486060"/>
                  </a:lnTo>
                  <a:lnTo>
                    <a:pt x="1152112" y="6503896"/>
                  </a:lnTo>
                  <a:lnTo>
                    <a:pt x="1199095" y="6520711"/>
                  </a:lnTo>
                  <a:lnTo>
                    <a:pt x="1246461" y="6536503"/>
                  </a:lnTo>
                  <a:lnTo>
                    <a:pt x="1294188" y="6551274"/>
                  </a:lnTo>
                  <a:lnTo>
                    <a:pt x="1342253" y="6565023"/>
                  </a:lnTo>
                  <a:lnTo>
                    <a:pt x="1390635" y="6577750"/>
                  </a:lnTo>
                  <a:lnTo>
                    <a:pt x="1439312" y="6589455"/>
                  </a:lnTo>
                  <a:lnTo>
                    <a:pt x="1488262" y="6600138"/>
                  </a:lnTo>
                  <a:lnTo>
                    <a:pt x="1537463" y="6609799"/>
                  </a:lnTo>
                  <a:lnTo>
                    <a:pt x="1586894" y="6618439"/>
                  </a:lnTo>
                  <a:lnTo>
                    <a:pt x="1636533" y="6626056"/>
                  </a:lnTo>
                  <a:lnTo>
                    <a:pt x="1687848" y="6635460"/>
                  </a:lnTo>
                  <a:lnTo>
                    <a:pt x="1737537" y="6650107"/>
                  </a:lnTo>
                  <a:lnTo>
                    <a:pt x="1785234" y="6669788"/>
                  </a:lnTo>
                  <a:lnTo>
                    <a:pt x="1830572" y="6694293"/>
                  </a:lnTo>
                  <a:lnTo>
                    <a:pt x="1873185" y="6723413"/>
                  </a:lnTo>
                  <a:lnTo>
                    <a:pt x="1912704" y="6756937"/>
                  </a:lnTo>
                  <a:lnTo>
                    <a:pt x="1948763" y="6794656"/>
                  </a:lnTo>
                  <a:lnTo>
                    <a:pt x="2012754" y="6878755"/>
                  </a:lnTo>
                  <a:lnTo>
                    <a:pt x="2045394" y="6919153"/>
                  </a:lnTo>
                  <a:lnTo>
                    <a:pt x="2078898" y="6957586"/>
                  </a:lnTo>
                  <a:lnTo>
                    <a:pt x="2113252" y="6994085"/>
                  </a:lnTo>
                  <a:lnTo>
                    <a:pt x="2148442" y="7028684"/>
                  </a:lnTo>
                  <a:lnTo>
                    <a:pt x="2184451" y="7061413"/>
                  </a:lnTo>
                  <a:lnTo>
                    <a:pt x="2221266" y="7092305"/>
                  </a:lnTo>
                  <a:lnTo>
                    <a:pt x="2258871" y="7121391"/>
                  </a:lnTo>
                  <a:lnTo>
                    <a:pt x="2297251" y="7148703"/>
                  </a:lnTo>
                  <a:lnTo>
                    <a:pt x="2336392" y="7174273"/>
                  </a:lnTo>
                  <a:lnTo>
                    <a:pt x="2376279" y="7198133"/>
                  </a:lnTo>
                  <a:lnTo>
                    <a:pt x="2416896" y="7220314"/>
                  </a:lnTo>
                  <a:lnTo>
                    <a:pt x="2458229" y="7240849"/>
                  </a:lnTo>
                  <a:lnTo>
                    <a:pt x="2500263" y="7259768"/>
                  </a:lnTo>
                  <a:lnTo>
                    <a:pt x="2542982" y="7277105"/>
                  </a:lnTo>
                  <a:lnTo>
                    <a:pt x="2586373" y="7292891"/>
                  </a:lnTo>
                  <a:lnTo>
                    <a:pt x="2630420" y="7307157"/>
                  </a:lnTo>
                  <a:lnTo>
                    <a:pt x="2675108" y="7319936"/>
                  </a:lnTo>
                  <a:lnTo>
                    <a:pt x="2720423" y="7331259"/>
                  </a:lnTo>
                  <a:lnTo>
                    <a:pt x="2766348" y="7341158"/>
                  </a:lnTo>
                  <a:lnTo>
                    <a:pt x="2812871" y="7349665"/>
                  </a:lnTo>
                  <a:lnTo>
                    <a:pt x="2859974" y="7356811"/>
                  </a:lnTo>
                  <a:lnTo>
                    <a:pt x="2907645" y="7362630"/>
                  </a:lnTo>
                  <a:lnTo>
                    <a:pt x="2955867" y="7367151"/>
                  </a:lnTo>
                  <a:lnTo>
                    <a:pt x="3004626" y="7370408"/>
                  </a:lnTo>
                  <a:lnTo>
                    <a:pt x="3053907" y="7372432"/>
                  </a:lnTo>
                  <a:lnTo>
                    <a:pt x="3103695" y="7373254"/>
                  </a:lnTo>
                  <a:lnTo>
                    <a:pt x="3153975" y="7372908"/>
                  </a:lnTo>
                  <a:lnTo>
                    <a:pt x="3204732" y="7371424"/>
                  </a:lnTo>
                  <a:lnTo>
                    <a:pt x="3255952" y="7368834"/>
                  </a:lnTo>
                  <a:lnTo>
                    <a:pt x="3303623" y="7364009"/>
                  </a:lnTo>
                  <a:lnTo>
                    <a:pt x="3448314" y="7341986"/>
                  </a:lnTo>
                  <a:lnTo>
                    <a:pt x="3485780" y="7332478"/>
                  </a:lnTo>
                  <a:lnTo>
                    <a:pt x="3563413" y="7295219"/>
                  </a:lnTo>
                  <a:lnTo>
                    <a:pt x="3594180" y="7265266"/>
                  </a:lnTo>
                  <a:lnTo>
                    <a:pt x="3612035" y="7231322"/>
                  </a:lnTo>
                  <a:lnTo>
                    <a:pt x="3616821" y="7194952"/>
                  </a:lnTo>
                  <a:lnTo>
                    <a:pt x="3608383" y="7157720"/>
                  </a:lnTo>
                  <a:lnTo>
                    <a:pt x="3586563" y="7121193"/>
                  </a:lnTo>
                  <a:lnTo>
                    <a:pt x="3551205" y="7086936"/>
                  </a:lnTo>
                  <a:lnTo>
                    <a:pt x="3507794" y="7055185"/>
                  </a:lnTo>
                  <a:lnTo>
                    <a:pt x="3375413" y="6962078"/>
                  </a:lnTo>
                  <a:lnTo>
                    <a:pt x="3332002" y="6930326"/>
                  </a:lnTo>
                  <a:lnTo>
                    <a:pt x="3260425" y="6869361"/>
                  </a:lnTo>
                  <a:lnTo>
                    <a:pt x="3188849" y="6805039"/>
                  </a:lnTo>
                  <a:lnTo>
                    <a:pt x="3197796" y="6773716"/>
                  </a:lnTo>
                  <a:lnTo>
                    <a:pt x="4090097" y="6825587"/>
                  </a:lnTo>
                  <a:lnTo>
                    <a:pt x="4345433" y="6845182"/>
                  </a:lnTo>
                  <a:lnTo>
                    <a:pt x="4496866" y="6860377"/>
                  </a:lnTo>
                  <a:lnTo>
                    <a:pt x="4746383" y="6891723"/>
                  </a:lnTo>
                  <a:lnTo>
                    <a:pt x="5294977" y="6968607"/>
                  </a:lnTo>
                  <a:lnTo>
                    <a:pt x="5452457" y="6988164"/>
                  </a:lnTo>
                  <a:lnTo>
                    <a:pt x="5559821" y="6999267"/>
                  </a:lnTo>
                  <a:lnTo>
                    <a:pt x="5613504" y="7003452"/>
                  </a:lnTo>
                  <a:lnTo>
                    <a:pt x="5667186" y="7006393"/>
                  </a:lnTo>
                  <a:lnTo>
                    <a:pt x="5820913" y="7010410"/>
                  </a:lnTo>
                  <a:lnTo>
                    <a:pt x="5974640" y="7011567"/>
                  </a:lnTo>
                  <a:lnTo>
                    <a:pt x="6179609" y="7008898"/>
                  </a:lnTo>
                  <a:lnTo>
                    <a:pt x="6384578" y="7001710"/>
                  </a:lnTo>
                  <a:lnTo>
                    <a:pt x="6589547" y="6990327"/>
                  </a:lnTo>
                  <a:lnTo>
                    <a:pt x="6794516" y="6975071"/>
                  </a:lnTo>
                  <a:lnTo>
                    <a:pt x="7470579" y="6919416"/>
                  </a:lnTo>
                  <a:lnTo>
                    <a:pt x="7626593" y="6903478"/>
                  </a:lnTo>
                  <a:lnTo>
                    <a:pt x="7725300" y="6891497"/>
                  </a:lnTo>
                  <a:lnTo>
                    <a:pt x="7823744" y="6877519"/>
                  </a:lnTo>
                  <a:lnTo>
                    <a:pt x="7921886" y="6861543"/>
                  </a:lnTo>
                  <a:lnTo>
                    <a:pt x="8019686" y="6843571"/>
                  </a:lnTo>
                  <a:lnTo>
                    <a:pt x="8117102" y="6823602"/>
                  </a:lnTo>
                  <a:lnTo>
                    <a:pt x="8214094" y="6801636"/>
                  </a:lnTo>
                  <a:lnTo>
                    <a:pt x="8310623" y="6777673"/>
                  </a:lnTo>
                  <a:lnTo>
                    <a:pt x="8406648" y="6751713"/>
                  </a:lnTo>
                  <a:lnTo>
                    <a:pt x="8502128" y="6723756"/>
                  </a:lnTo>
                  <a:lnTo>
                    <a:pt x="8597023" y="6693803"/>
                  </a:lnTo>
                  <a:lnTo>
                    <a:pt x="8691294" y="6661852"/>
                  </a:lnTo>
                  <a:lnTo>
                    <a:pt x="8738945" y="6644715"/>
                  </a:lnTo>
                  <a:lnTo>
                    <a:pt x="8785802" y="6625825"/>
                  </a:lnTo>
                  <a:lnTo>
                    <a:pt x="8831814" y="6605212"/>
                  </a:lnTo>
                  <a:lnTo>
                    <a:pt x="8876929" y="6582908"/>
                  </a:lnTo>
                  <a:lnTo>
                    <a:pt x="8921098" y="6558945"/>
                  </a:lnTo>
                  <a:lnTo>
                    <a:pt x="8964268" y="6533353"/>
                  </a:lnTo>
                  <a:lnTo>
                    <a:pt x="9006390" y="6506165"/>
                  </a:lnTo>
                  <a:lnTo>
                    <a:pt x="9047413" y="6477411"/>
                  </a:lnTo>
                  <a:lnTo>
                    <a:pt x="9087284" y="6447122"/>
                  </a:lnTo>
                  <a:lnTo>
                    <a:pt x="9125955" y="6415330"/>
                  </a:lnTo>
                  <a:lnTo>
                    <a:pt x="9163373" y="6382067"/>
                  </a:lnTo>
                  <a:lnTo>
                    <a:pt x="9199488" y="6347363"/>
                  </a:lnTo>
                  <a:lnTo>
                    <a:pt x="9234249" y="6311250"/>
                  </a:lnTo>
                  <a:lnTo>
                    <a:pt x="9267605" y="6273760"/>
                  </a:lnTo>
                  <a:lnTo>
                    <a:pt x="9299505" y="6234923"/>
                  </a:lnTo>
                  <a:lnTo>
                    <a:pt x="9329899" y="6194770"/>
                  </a:lnTo>
                  <a:lnTo>
                    <a:pt x="9358736" y="6153334"/>
                  </a:lnTo>
                  <a:lnTo>
                    <a:pt x="9385964" y="6110645"/>
                  </a:lnTo>
                  <a:lnTo>
                    <a:pt x="9411532" y="6066735"/>
                  </a:lnTo>
                  <a:lnTo>
                    <a:pt x="9435328" y="6022359"/>
                  </a:lnTo>
                  <a:lnTo>
                    <a:pt x="9458135" y="5977458"/>
                  </a:lnTo>
                  <a:lnTo>
                    <a:pt x="9479940" y="5932055"/>
                  </a:lnTo>
                  <a:lnTo>
                    <a:pt x="9500727" y="5886174"/>
                  </a:lnTo>
                  <a:lnTo>
                    <a:pt x="9520482" y="5839838"/>
                  </a:lnTo>
                  <a:lnTo>
                    <a:pt x="9539191" y="5793070"/>
                  </a:lnTo>
                  <a:lnTo>
                    <a:pt x="9556839" y="5745893"/>
                  </a:lnTo>
                  <a:lnTo>
                    <a:pt x="9573412" y="5698330"/>
                  </a:lnTo>
                  <a:lnTo>
                    <a:pt x="9588896" y="5650405"/>
                  </a:lnTo>
                  <a:lnTo>
                    <a:pt x="9603275" y="5602141"/>
                  </a:lnTo>
                  <a:lnTo>
                    <a:pt x="9616535" y="5553561"/>
                  </a:lnTo>
                  <a:lnTo>
                    <a:pt x="9628662" y="5504689"/>
                  </a:lnTo>
                  <a:lnTo>
                    <a:pt x="9639641" y="5455546"/>
                  </a:lnTo>
                  <a:lnTo>
                    <a:pt x="9649458" y="5406158"/>
                  </a:lnTo>
                  <a:lnTo>
                    <a:pt x="9658098" y="5356545"/>
                  </a:lnTo>
                  <a:lnTo>
                    <a:pt x="9665548" y="5306733"/>
                  </a:lnTo>
                  <a:lnTo>
                    <a:pt x="9671791" y="5256745"/>
                  </a:lnTo>
                  <a:lnTo>
                    <a:pt x="9676814" y="5206602"/>
                  </a:lnTo>
                  <a:lnTo>
                    <a:pt x="9680603" y="5156329"/>
                  </a:lnTo>
                  <a:lnTo>
                    <a:pt x="9683142" y="5105949"/>
                  </a:lnTo>
                  <a:lnTo>
                    <a:pt x="9691161" y="4902071"/>
                  </a:lnTo>
                  <a:lnTo>
                    <a:pt x="9735831" y="4135003"/>
                  </a:lnTo>
                  <a:lnTo>
                    <a:pt x="9751487" y="3776765"/>
                  </a:lnTo>
                  <a:lnTo>
                    <a:pt x="9758811" y="3468175"/>
                  </a:lnTo>
                  <a:lnTo>
                    <a:pt x="9751521" y="1440038"/>
                  </a:lnTo>
                  <a:lnTo>
                    <a:pt x="9750527" y="1392703"/>
                  </a:lnTo>
                  <a:lnTo>
                    <a:pt x="9739094" y="1198391"/>
                  </a:lnTo>
                  <a:lnTo>
                    <a:pt x="9738100" y="1149192"/>
                  </a:lnTo>
                  <a:lnTo>
                    <a:pt x="9738784" y="1095518"/>
                  </a:lnTo>
                  <a:lnTo>
                    <a:pt x="9743133" y="988667"/>
                  </a:lnTo>
                  <a:lnTo>
                    <a:pt x="9751521" y="831498"/>
                  </a:lnTo>
                  <a:lnTo>
                    <a:pt x="9750403" y="766617"/>
                  </a:lnTo>
                  <a:lnTo>
                    <a:pt x="9742574" y="701736"/>
                  </a:lnTo>
                  <a:lnTo>
                    <a:pt x="9733399" y="653821"/>
                  </a:lnTo>
                  <a:lnTo>
                    <a:pt x="9715401" y="609261"/>
                  </a:lnTo>
                  <a:lnTo>
                    <a:pt x="9689451" y="569177"/>
                  </a:lnTo>
                  <a:lnTo>
                    <a:pt x="9656417" y="534685"/>
                  </a:lnTo>
                  <a:lnTo>
                    <a:pt x="9617170" y="506906"/>
                  </a:lnTo>
                  <a:lnTo>
                    <a:pt x="9572580" y="486957"/>
                  </a:lnTo>
                  <a:lnTo>
                    <a:pt x="9526999" y="468924"/>
                  </a:lnTo>
                  <a:lnTo>
                    <a:pt x="9481114" y="451991"/>
                  </a:lnTo>
                  <a:lnTo>
                    <a:pt x="9434935" y="436146"/>
                  </a:lnTo>
                  <a:lnTo>
                    <a:pt x="9388475" y="421376"/>
                  </a:lnTo>
                  <a:lnTo>
                    <a:pt x="9341746" y="407669"/>
                  </a:lnTo>
                  <a:lnTo>
                    <a:pt x="9294760" y="395013"/>
                  </a:lnTo>
                  <a:lnTo>
                    <a:pt x="9247531" y="383396"/>
                  </a:lnTo>
                  <a:lnTo>
                    <a:pt x="9200069" y="372806"/>
                  </a:lnTo>
                  <a:lnTo>
                    <a:pt x="9152387" y="363229"/>
                  </a:lnTo>
                  <a:lnTo>
                    <a:pt x="9104498" y="354655"/>
                  </a:lnTo>
                  <a:lnTo>
                    <a:pt x="9056413" y="347070"/>
                  </a:lnTo>
                  <a:lnTo>
                    <a:pt x="9008145" y="340463"/>
                  </a:lnTo>
                  <a:lnTo>
                    <a:pt x="8959706" y="334822"/>
                  </a:lnTo>
                  <a:lnTo>
                    <a:pt x="8664287" y="311620"/>
                  </a:lnTo>
                  <a:lnTo>
                    <a:pt x="7870976" y="257152"/>
                  </a:lnTo>
                  <a:lnTo>
                    <a:pt x="6625161" y="158253"/>
                  </a:lnTo>
                  <a:lnTo>
                    <a:pt x="5716395" y="97670"/>
                  </a:lnTo>
                  <a:lnTo>
                    <a:pt x="4793957" y="24095"/>
                  </a:lnTo>
                  <a:lnTo>
                    <a:pt x="4640263" y="14187"/>
                  </a:lnTo>
                  <a:lnTo>
                    <a:pt x="4432391" y="5356"/>
                  </a:lnTo>
                  <a:lnTo>
                    <a:pt x="4171911" y="0"/>
                  </a:lnTo>
                  <a:lnTo>
                    <a:pt x="2860232" y="4532"/>
                  </a:lnTo>
                  <a:lnTo>
                    <a:pt x="2759390" y="3705"/>
                  </a:lnTo>
                  <a:lnTo>
                    <a:pt x="2659065" y="4957"/>
                  </a:lnTo>
                  <a:lnTo>
                    <a:pt x="2558931" y="8713"/>
                  </a:lnTo>
                  <a:lnTo>
                    <a:pt x="2459031" y="14974"/>
                  </a:lnTo>
                  <a:lnTo>
                    <a:pt x="2359410" y="23739"/>
                  </a:lnTo>
                  <a:lnTo>
                    <a:pt x="2260110" y="35008"/>
                  </a:lnTo>
                  <a:lnTo>
                    <a:pt x="2161176" y="48782"/>
                  </a:lnTo>
                  <a:lnTo>
                    <a:pt x="2062651" y="65059"/>
                  </a:lnTo>
                  <a:lnTo>
                    <a:pt x="1964579" y="83842"/>
                  </a:lnTo>
                  <a:lnTo>
                    <a:pt x="1867003" y="105128"/>
                  </a:lnTo>
                  <a:lnTo>
                    <a:pt x="1769967" y="128919"/>
                  </a:lnTo>
                  <a:lnTo>
                    <a:pt x="1673515" y="155214"/>
                  </a:lnTo>
                  <a:lnTo>
                    <a:pt x="1577690" y="184013"/>
                  </a:lnTo>
                  <a:lnTo>
                    <a:pt x="1482536" y="215317"/>
                  </a:lnTo>
                  <a:lnTo>
                    <a:pt x="1435224" y="231907"/>
                  </a:lnTo>
                  <a:lnTo>
                    <a:pt x="1337732" y="263686"/>
                  </a:lnTo>
                  <a:lnTo>
                    <a:pt x="1240867" y="297656"/>
                  </a:lnTo>
                  <a:lnTo>
                    <a:pt x="1144705" y="333818"/>
                  </a:lnTo>
                  <a:lnTo>
                    <a:pt x="1049326" y="372171"/>
                  </a:lnTo>
                  <a:lnTo>
                    <a:pt x="954808" y="412716"/>
                  </a:lnTo>
                  <a:lnTo>
                    <a:pt x="861230" y="455453"/>
                  </a:lnTo>
                  <a:lnTo>
                    <a:pt x="768668" y="500381"/>
                  </a:lnTo>
                  <a:lnTo>
                    <a:pt x="723865" y="525450"/>
                  </a:lnTo>
                  <a:lnTo>
                    <a:pt x="679769" y="551830"/>
                  </a:lnTo>
                  <a:lnTo>
                    <a:pt x="636418" y="579501"/>
                  </a:lnTo>
                  <a:lnTo>
                    <a:pt x="593854" y="608443"/>
                  </a:lnTo>
                  <a:lnTo>
                    <a:pt x="552117" y="638635"/>
                  </a:lnTo>
                  <a:lnTo>
                    <a:pt x="511246" y="670058"/>
                  </a:lnTo>
                  <a:lnTo>
                    <a:pt x="471284" y="702691"/>
                  </a:lnTo>
                  <a:lnTo>
                    <a:pt x="432269" y="736514"/>
                  </a:lnTo>
                  <a:lnTo>
                    <a:pt x="394242" y="771507"/>
                  </a:lnTo>
                  <a:lnTo>
                    <a:pt x="357244" y="807650"/>
                  </a:lnTo>
                  <a:lnTo>
                    <a:pt x="321315" y="844922"/>
                  </a:lnTo>
                  <a:lnTo>
                    <a:pt x="288318" y="883982"/>
                  </a:lnTo>
                  <a:lnTo>
                    <a:pt x="258021" y="923953"/>
                  </a:lnTo>
                  <a:lnTo>
                    <a:pt x="230293" y="964802"/>
                  </a:lnTo>
                  <a:lnTo>
                    <a:pt x="205003" y="1006496"/>
                  </a:lnTo>
                  <a:lnTo>
                    <a:pt x="182019" y="1049003"/>
                  </a:lnTo>
                  <a:lnTo>
                    <a:pt x="161211" y="1092291"/>
                  </a:lnTo>
                  <a:lnTo>
                    <a:pt x="142448" y="1136325"/>
                  </a:lnTo>
                  <a:lnTo>
                    <a:pt x="125598" y="1181074"/>
                  </a:lnTo>
                  <a:lnTo>
                    <a:pt x="110530" y="1226505"/>
                  </a:lnTo>
                  <a:lnTo>
                    <a:pt x="97114" y="1272584"/>
                  </a:lnTo>
                  <a:lnTo>
                    <a:pt x="85218" y="1319280"/>
                  </a:lnTo>
                  <a:lnTo>
                    <a:pt x="74711" y="1366558"/>
                  </a:lnTo>
                  <a:lnTo>
                    <a:pt x="65463" y="1414388"/>
                  </a:lnTo>
                  <a:lnTo>
                    <a:pt x="57341" y="1462735"/>
                  </a:lnTo>
                  <a:lnTo>
                    <a:pt x="50216" y="1511568"/>
                  </a:lnTo>
                  <a:lnTo>
                    <a:pt x="37937" y="1611191"/>
                  </a:lnTo>
                  <a:lnTo>
                    <a:pt x="27468" y="1711869"/>
                  </a:lnTo>
                  <a:lnTo>
                    <a:pt x="18955" y="1812546"/>
                  </a:lnTo>
                  <a:lnTo>
                    <a:pt x="9496" y="1963563"/>
                  </a:lnTo>
                  <a:lnTo>
                    <a:pt x="3516" y="2114579"/>
                  </a:lnTo>
                  <a:lnTo>
                    <a:pt x="0" y="2315934"/>
                  </a:lnTo>
                  <a:close/>
                </a:path>
              </a:pathLst>
            </a:custGeom>
            <a:solidFill>
              <a:srgbClr val="FFD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40329" y="1174962"/>
              <a:ext cx="9163049" cy="4486274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612236" y="535311"/>
            <a:ext cx="1571625" cy="1828800"/>
            <a:chOff x="612236" y="535311"/>
            <a:chExt cx="1571625" cy="1828800"/>
          </a:xfrm>
        </p:grpSpPr>
        <p:sp>
          <p:nvSpPr>
            <p:cNvPr id="6" name="object 6"/>
            <p:cNvSpPr/>
            <p:nvPr/>
          </p:nvSpPr>
          <p:spPr>
            <a:xfrm>
              <a:off x="612236" y="535311"/>
              <a:ext cx="1424305" cy="1828800"/>
            </a:xfrm>
            <a:custGeom>
              <a:avLst/>
              <a:gdLst/>
              <a:ahLst/>
              <a:cxnLst/>
              <a:rect l="l" t="t" r="r" b="b"/>
              <a:pathLst>
                <a:path w="1424305" h="1828800">
                  <a:moveTo>
                    <a:pt x="771184" y="1828799"/>
                  </a:moveTo>
                  <a:lnTo>
                    <a:pt x="561451" y="1828799"/>
                  </a:lnTo>
                  <a:lnTo>
                    <a:pt x="455839" y="1803399"/>
                  </a:lnTo>
                  <a:lnTo>
                    <a:pt x="405076" y="1777999"/>
                  </a:lnTo>
                  <a:lnTo>
                    <a:pt x="360982" y="1765299"/>
                  </a:lnTo>
                  <a:lnTo>
                    <a:pt x="319326" y="1739899"/>
                  </a:lnTo>
                  <a:lnTo>
                    <a:pt x="280151" y="1714499"/>
                  </a:lnTo>
                  <a:lnTo>
                    <a:pt x="243500" y="1689099"/>
                  </a:lnTo>
                  <a:lnTo>
                    <a:pt x="209418" y="1650999"/>
                  </a:lnTo>
                  <a:lnTo>
                    <a:pt x="177946" y="1612899"/>
                  </a:lnTo>
                  <a:lnTo>
                    <a:pt x="149129" y="1574799"/>
                  </a:lnTo>
                  <a:lnTo>
                    <a:pt x="123011" y="1536699"/>
                  </a:lnTo>
                  <a:lnTo>
                    <a:pt x="99633" y="1498599"/>
                  </a:lnTo>
                  <a:lnTo>
                    <a:pt x="79041" y="1447799"/>
                  </a:lnTo>
                  <a:lnTo>
                    <a:pt x="59714" y="1409699"/>
                  </a:lnTo>
                  <a:lnTo>
                    <a:pt x="43336" y="1358899"/>
                  </a:lnTo>
                  <a:lnTo>
                    <a:pt x="29783" y="1308099"/>
                  </a:lnTo>
                  <a:lnTo>
                    <a:pt x="18930" y="1257299"/>
                  </a:lnTo>
                  <a:lnTo>
                    <a:pt x="10650" y="1193799"/>
                  </a:lnTo>
                  <a:lnTo>
                    <a:pt x="4819" y="1142999"/>
                  </a:lnTo>
                  <a:lnTo>
                    <a:pt x="1310" y="1092199"/>
                  </a:lnTo>
                  <a:lnTo>
                    <a:pt x="0" y="1041399"/>
                  </a:lnTo>
                  <a:lnTo>
                    <a:pt x="761" y="990599"/>
                  </a:lnTo>
                  <a:lnTo>
                    <a:pt x="3470" y="939799"/>
                  </a:lnTo>
                  <a:lnTo>
                    <a:pt x="7556" y="888999"/>
                  </a:lnTo>
                  <a:lnTo>
                    <a:pt x="13191" y="838199"/>
                  </a:lnTo>
                  <a:lnTo>
                    <a:pt x="20455" y="787399"/>
                  </a:lnTo>
                  <a:lnTo>
                    <a:pt x="29429" y="749299"/>
                  </a:lnTo>
                  <a:lnTo>
                    <a:pt x="40191" y="698499"/>
                  </a:lnTo>
                  <a:lnTo>
                    <a:pt x="52822" y="647699"/>
                  </a:lnTo>
                  <a:lnTo>
                    <a:pt x="67402" y="609599"/>
                  </a:lnTo>
                  <a:lnTo>
                    <a:pt x="84009" y="558799"/>
                  </a:lnTo>
                  <a:lnTo>
                    <a:pt x="102725" y="520699"/>
                  </a:lnTo>
                  <a:lnTo>
                    <a:pt x="123629" y="469899"/>
                  </a:lnTo>
                  <a:lnTo>
                    <a:pt x="148681" y="431799"/>
                  </a:lnTo>
                  <a:lnTo>
                    <a:pt x="176339" y="380999"/>
                  </a:lnTo>
                  <a:lnTo>
                    <a:pt x="206523" y="342899"/>
                  </a:lnTo>
                  <a:lnTo>
                    <a:pt x="239153" y="304799"/>
                  </a:lnTo>
                  <a:lnTo>
                    <a:pt x="274152" y="266699"/>
                  </a:lnTo>
                  <a:lnTo>
                    <a:pt x="311438" y="228599"/>
                  </a:lnTo>
                  <a:lnTo>
                    <a:pt x="350935" y="190499"/>
                  </a:lnTo>
                  <a:lnTo>
                    <a:pt x="392561" y="165099"/>
                  </a:lnTo>
                  <a:lnTo>
                    <a:pt x="436239" y="139699"/>
                  </a:lnTo>
                  <a:lnTo>
                    <a:pt x="481888" y="114299"/>
                  </a:lnTo>
                  <a:lnTo>
                    <a:pt x="529846" y="88899"/>
                  </a:lnTo>
                  <a:lnTo>
                    <a:pt x="578956" y="63499"/>
                  </a:lnTo>
                  <a:lnTo>
                    <a:pt x="783963" y="12699"/>
                  </a:lnTo>
                  <a:lnTo>
                    <a:pt x="821852" y="0"/>
                  </a:lnTo>
                  <a:lnTo>
                    <a:pt x="912630" y="0"/>
                  </a:lnTo>
                  <a:lnTo>
                    <a:pt x="904723" y="25399"/>
                  </a:lnTo>
                  <a:lnTo>
                    <a:pt x="912630" y="50799"/>
                  </a:lnTo>
                  <a:lnTo>
                    <a:pt x="936351" y="63499"/>
                  </a:lnTo>
                  <a:lnTo>
                    <a:pt x="887188" y="63499"/>
                  </a:lnTo>
                  <a:lnTo>
                    <a:pt x="839446" y="76199"/>
                  </a:lnTo>
                  <a:lnTo>
                    <a:pt x="792578" y="76199"/>
                  </a:lnTo>
                  <a:lnTo>
                    <a:pt x="746036" y="88899"/>
                  </a:lnTo>
                  <a:lnTo>
                    <a:pt x="699274" y="88899"/>
                  </a:lnTo>
                  <a:lnTo>
                    <a:pt x="651745" y="114299"/>
                  </a:lnTo>
                  <a:lnTo>
                    <a:pt x="560055" y="139699"/>
                  </a:lnTo>
                  <a:lnTo>
                    <a:pt x="515902" y="165099"/>
                  </a:lnTo>
                  <a:lnTo>
                    <a:pt x="473123" y="190499"/>
                  </a:lnTo>
                  <a:lnTo>
                    <a:pt x="431905" y="215899"/>
                  </a:lnTo>
                  <a:lnTo>
                    <a:pt x="392432" y="241299"/>
                  </a:lnTo>
                  <a:lnTo>
                    <a:pt x="354890" y="279399"/>
                  </a:lnTo>
                  <a:lnTo>
                    <a:pt x="319463" y="304799"/>
                  </a:lnTo>
                  <a:lnTo>
                    <a:pt x="284080" y="342899"/>
                  </a:lnTo>
                  <a:lnTo>
                    <a:pt x="251649" y="393699"/>
                  </a:lnTo>
                  <a:lnTo>
                    <a:pt x="222103" y="431799"/>
                  </a:lnTo>
                  <a:lnTo>
                    <a:pt x="195375" y="482599"/>
                  </a:lnTo>
                  <a:lnTo>
                    <a:pt x="171400" y="520699"/>
                  </a:lnTo>
                  <a:lnTo>
                    <a:pt x="150109" y="571499"/>
                  </a:lnTo>
                  <a:lnTo>
                    <a:pt x="131436" y="622299"/>
                  </a:lnTo>
                  <a:lnTo>
                    <a:pt x="115314" y="673099"/>
                  </a:lnTo>
                  <a:lnTo>
                    <a:pt x="101677" y="723899"/>
                  </a:lnTo>
                  <a:lnTo>
                    <a:pt x="90750" y="774699"/>
                  </a:lnTo>
                  <a:lnTo>
                    <a:pt x="81641" y="825499"/>
                  </a:lnTo>
                  <a:lnTo>
                    <a:pt x="74399" y="863599"/>
                  </a:lnTo>
                  <a:lnTo>
                    <a:pt x="69074" y="914399"/>
                  </a:lnTo>
                  <a:lnTo>
                    <a:pt x="65715" y="965199"/>
                  </a:lnTo>
                  <a:lnTo>
                    <a:pt x="64373" y="1015999"/>
                  </a:lnTo>
                  <a:lnTo>
                    <a:pt x="65097" y="1066799"/>
                  </a:lnTo>
                  <a:lnTo>
                    <a:pt x="67937" y="1117599"/>
                  </a:lnTo>
                  <a:lnTo>
                    <a:pt x="72943" y="1168399"/>
                  </a:lnTo>
                  <a:lnTo>
                    <a:pt x="80165" y="1219199"/>
                  </a:lnTo>
                  <a:lnTo>
                    <a:pt x="89017" y="1269999"/>
                  </a:lnTo>
                  <a:lnTo>
                    <a:pt x="100068" y="1308099"/>
                  </a:lnTo>
                  <a:lnTo>
                    <a:pt x="113474" y="1358899"/>
                  </a:lnTo>
                  <a:lnTo>
                    <a:pt x="129393" y="1409699"/>
                  </a:lnTo>
                  <a:lnTo>
                    <a:pt x="147985" y="1447799"/>
                  </a:lnTo>
                  <a:lnTo>
                    <a:pt x="169406" y="1485899"/>
                  </a:lnTo>
                  <a:lnTo>
                    <a:pt x="193815" y="1523999"/>
                  </a:lnTo>
                  <a:lnTo>
                    <a:pt x="221369" y="1562099"/>
                  </a:lnTo>
                  <a:lnTo>
                    <a:pt x="252227" y="1600199"/>
                  </a:lnTo>
                  <a:lnTo>
                    <a:pt x="286546" y="1638299"/>
                  </a:lnTo>
                  <a:lnTo>
                    <a:pt x="327573" y="1663699"/>
                  </a:lnTo>
                  <a:lnTo>
                    <a:pt x="371091" y="1701799"/>
                  </a:lnTo>
                  <a:lnTo>
                    <a:pt x="416760" y="1714499"/>
                  </a:lnTo>
                  <a:lnTo>
                    <a:pt x="464240" y="1739899"/>
                  </a:lnTo>
                  <a:lnTo>
                    <a:pt x="513194" y="1752599"/>
                  </a:lnTo>
                  <a:lnTo>
                    <a:pt x="563282" y="1752599"/>
                  </a:lnTo>
                  <a:lnTo>
                    <a:pt x="614165" y="1765299"/>
                  </a:lnTo>
                  <a:lnTo>
                    <a:pt x="992008" y="1765299"/>
                  </a:lnTo>
                  <a:lnTo>
                    <a:pt x="969808" y="1777999"/>
                  </a:lnTo>
                  <a:lnTo>
                    <a:pt x="771184" y="1828799"/>
                  </a:lnTo>
                  <a:close/>
                </a:path>
                <a:path w="1424305" h="1828800">
                  <a:moveTo>
                    <a:pt x="936351" y="63499"/>
                  </a:moveTo>
                  <a:lnTo>
                    <a:pt x="912630" y="50799"/>
                  </a:lnTo>
                  <a:lnTo>
                    <a:pt x="904723" y="25399"/>
                  </a:lnTo>
                  <a:lnTo>
                    <a:pt x="912630" y="0"/>
                  </a:lnTo>
                  <a:lnTo>
                    <a:pt x="959336" y="0"/>
                  </a:lnTo>
                  <a:lnTo>
                    <a:pt x="966412" y="12699"/>
                  </a:lnTo>
                  <a:lnTo>
                    <a:pt x="969024" y="25399"/>
                  </a:lnTo>
                  <a:lnTo>
                    <a:pt x="966406" y="38099"/>
                  </a:lnTo>
                  <a:lnTo>
                    <a:pt x="959320" y="50799"/>
                  </a:lnTo>
                  <a:lnTo>
                    <a:pt x="948918" y="50799"/>
                  </a:lnTo>
                  <a:lnTo>
                    <a:pt x="936351" y="63499"/>
                  </a:lnTo>
                  <a:close/>
                </a:path>
                <a:path w="1424305" h="1828800">
                  <a:moveTo>
                    <a:pt x="378703" y="965199"/>
                  </a:moveTo>
                  <a:lnTo>
                    <a:pt x="359719" y="965199"/>
                  </a:lnTo>
                  <a:lnTo>
                    <a:pt x="343713" y="952499"/>
                  </a:lnTo>
                  <a:lnTo>
                    <a:pt x="335238" y="939799"/>
                  </a:lnTo>
                  <a:lnTo>
                    <a:pt x="330882" y="888999"/>
                  </a:lnTo>
                  <a:lnTo>
                    <a:pt x="331300" y="838199"/>
                  </a:lnTo>
                  <a:lnTo>
                    <a:pt x="336526" y="787399"/>
                  </a:lnTo>
                  <a:lnTo>
                    <a:pt x="346594" y="723899"/>
                  </a:lnTo>
                  <a:lnTo>
                    <a:pt x="361537" y="673099"/>
                  </a:lnTo>
                  <a:lnTo>
                    <a:pt x="381389" y="634999"/>
                  </a:lnTo>
                  <a:lnTo>
                    <a:pt x="406182" y="584199"/>
                  </a:lnTo>
                  <a:lnTo>
                    <a:pt x="433862" y="546099"/>
                  </a:lnTo>
                  <a:lnTo>
                    <a:pt x="465368" y="507999"/>
                  </a:lnTo>
                  <a:lnTo>
                    <a:pt x="500385" y="469899"/>
                  </a:lnTo>
                  <a:lnTo>
                    <a:pt x="538596" y="444499"/>
                  </a:lnTo>
                  <a:lnTo>
                    <a:pt x="579687" y="419099"/>
                  </a:lnTo>
                  <a:lnTo>
                    <a:pt x="623340" y="393699"/>
                  </a:lnTo>
                  <a:lnTo>
                    <a:pt x="809767" y="342899"/>
                  </a:lnTo>
                  <a:lnTo>
                    <a:pt x="857374" y="342899"/>
                  </a:lnTo>
                  <a:lnTo>
                    <a:pt x="905065" y="330199"/>
                  </a:lnTo>
                  <a:lnTo>
                    <a:pt x="952660" y="330199"/>
                  </a:lnTo>
                  <a:lnTo>
                    <a:pt x="999981" y="317499"/>
                  </a:lnTo>
                  <a:lnTo>
                    <a:pt x="1029175" y="317499"/>
                  </a:lnTo>
                  <a:lnTo>
                    <a:pt x="1085423" y="292099"/>
                  </a:lnTo>
                  <a:lnTo>
                    <a:pt x="1118807" y="241299"/>
                  </a:lnTo>
                  <a:lnTo>
                    <a:pt x="1124204" y="215899"/>
                  </a:lnTo>
                  <a:lnTo>
                    <a:pt x="1123721" y="190499"/>
                  </a:lnTo>
                  <a:lnTo>
                    <a:pt x="1118476" y="165099"/>
                  </a:lnTo>
                  <a:lnTo>
                    <a:pt x="1109877" y="126999"/>
                  </a:lnTo>
                  <a:lnTo>
                    <a:pt x="1097222" y="101599"/>
                  </a:lnTo>
                  <a:lnTo>
                    <a:pt x="1078955" y="88899"/>
                  </a:lnTo>
                  <a:lnTo>
                    <a:pt x="1053521" y="63499"/>
                  </a:lnTo>
                  <a:lnTo>
                    <a:pt x="936351" y="63499"/>
                  </a:lnTo>
                  <a:lnTo>
                    <a:pt x="948918" y="50799"/>
                  </a:lnTo>
                  <a:lnTo>
                    <a:pt x="959320" y="50799"/>
                  </a:lnTo>
                  <a:lnTo>
                    <a:pt x="966406" y="38099"/>
                  </a:lnTo>
                  <a:lnTo>
                    <a:pt x="969024" y="25399"/>
                  </a:lnTo>
                  <a:lnTo>
                    <a:pt x="966412" y="12699"/>
                  </a:lnTo>
                  <a:lnTo>
                    <a:pt x="959336" y="0"/>
                  </a:lnTo>
                  <a:lnTo>
                    <a:pt x="1067201" y="0"/>
                  </a:lnTo>
                  <a:lnTo>
                    <a:pt x="1106164" y="25399"/>
                  </a:lnTo>
                  <a:lnTo>
                    <a:pt x="1141906" y="50799"/>
                  </a:lnTo>
                  <a:lnTo>
                    <a:pt x="1167399" y="101599"/>
                  </a:lnTo>
                  <a:lnTo>
                    <a:pt x="1183165" y="152399"/>
                  </a:lnTo>
                  <a:lnTo>
                    <a:pt x="1189721" y="190499"/>
                  </a:lnTo>
                  <a:lnTo>
                    <a:pt x="1186262" y="241299"/>
                  </a:lnTo>
                  <a:lnTo>
                    <a:pt x="1172508" y="279399"/>
                  </a:lnTo>
                  <a:lnTo>
                    <a:pt x="1149598" y="317499"/>
                  </a:lnTo>
                  <a:lnTo>
                    <a:pt x="1118672" y="342899"/>
                  </a:lnTo>
                  <a:lnTo>
                    <a:pt x="1080870" y="368299"/>
                  </a:lnTo>
                  <a:lnTo>
                    <a:pt x="1037333" y="380999"/>
                  </a:lnTo>
                  <a:lnTo>
                    <a:pt x="990066" y="393699"/>
                  </a:lnTo>
                  <a:lnTo>
                    <a:pt x="894528" y="393699"/>
                  </a:lnTo>
                  <a:lnTo>
                    <a:pt x="846685" y="406399"/>
                  </a:lnTo>
                  <a:lnTo>
                    <a:pt x="799076" y="406399"/>
                  </a:lnTo>
                  <a:lnTo>
                    <a:pt x="705417" y="431799"/>
                  </a:lnTo>
                  <a:lnTo>
                    <a:pt x="660601" y="444499"/>
                  </a:lnTo>
                  <a:lnTo>
                    <a:pt x="617971" y="469899"/>
                  </a:lnTo>
                  <a:lnTo>
                    <a:pt x="577968" y="495299"/>
                  </a:lnTo>
                  <a:lnTo>
                    <a:pt x="541033" y="520699"/>
                  </a:lnTo>
                  <a:lnTo>
                    <a:pt x="507607" y="558799"/>
                  </a:lnTo>
                  <a:lnTo>
                    <a:pt x="478132" y="596899"/>
                  </a:lnTo>
                  <a:lnTo>
                    <a:pt x="453049" y="634999"/>
                  </a:lnTo>
                  <a:lnTo>
                    <a:pt x="430870" y="685799"/>
                  </a:lnTo>
                  <a:lnTo>
                    <a:pt x="414220" y="736599"/>
                  </a:lnTo>
                  <a:lnTo>
                    <a:pt x="402984" y="787399"/>
                  </a:lnTo>
                  <a:lnTo>
                    <a:pt x="397045" y="838199"/>
                  </a:lnTo>
                  <a:lnTo>
                    <a:pt x="396733" y="859207"/>
                  </a:lnTo>
                  <a:lnTo>
                    <a:pt x="370264" y="888999"/>
                  </a:lnTo>
                  <a:lnTo>
                    <a:pt x="339694" y="927099"/>
                  </a:lnTo>
                  <a:lnTo>
                    <a:pt x="400602" y="939799"/>
                  </a:lnTo>
                  <a:lnTo>
                    <a:pt x="407057" y="939799"/>
                  </a:lnTo>
                  <a:lnTo>
                    <a:pt x="396110" y="952499"/>
                  </a:lnTo>
                  <a:lnTo>
                    <a:pt x="378703" y="965199"/>
                  </a:lnTo>
                  <a:close/>
                </a:path>
                <a:path w="1424305" h="1828800">
                  <a:moveTo>
                    <a:pt x="407057" y="939799"/>
                  </a:moveTo>
                  <a:lnTo>
                    <a:pt x="400602" y="939799"/>
                  </a:lnTo>
                  <a:lnTo>
                    <a:pt x="396290" y="888999"/>
                  </a:lnTo>
                  <a:lnTo>
                    <a:pt x="396733" y="859207"/>
                  </a:lnTo>
                  <a:lnTo>
                    <a:pt x="404114" y="850899"/>
                  </a:lnTo>
                  <a:lnTo>
                    <a:pt x="440896" y="825499"/>
                  </a:lnTo>
                  <a:lnTo>
                    <a:pt x="480259" y="787399"/>
                  </a:lnTo>
                  <a:lnTo>
                    <a:pt x="521854" y="774699"/>
                  </a:lnTo>
                  <a:lnTo>
                    <a:pt x="565331" y="749299"/>
                  </a:lnTo>
                  <a:lnTo>
                    <a:pt x="610339" y="736599"/>
                  </a:lnTo>
                  <a:lnTo>
                    <a:pt x="751053" y="698499"/>
                  </a:lnTo>
                  <a:lnTo>
                    <a:pt x="941849" y="698499"/>
                  </a:lnTo>
                  <a:lnTo>
                    <a:pt x="1082894" y="736599"/>
                  </a:lnTo>
                  <a:lnTo>
                    <a:pt x="1127551" y="761999"/>
                  </a:lnTo>
                  <a:lnTo>
                    <a:pt x="797561" y="761999"/>
                  </a:lnTo>
                  <a:lnTo>
                    <a:pt x="747007" y="774699"/>
                  </a:lnTo>
                  <a:lnTo>
                    <a:pt x="696486" y="774699"/>
                  </a:lnTo>
                  <a:lnTo>
                    <a:pt x="646620" y="787399"/>
                  </a:lnTo>
                  <a:lnTo>
                    <a:pt x="598034" y="812799"/>
                  </a:lnTo>
                  <a:lnTo>
                    <a:pt x="551350" y="825499"/>
                  </a:lnTo>
                  <a:lnTo>
                    <a:pt x="507193" y="850899"/>
                  </a:lnTo>
                  <a:lnTo>
                    <a:pt x="466185" y="876299"/>
                  </a:lnTo>
                  <a:lnTo>
                    <a:pt x="428949" y="914399"/>
                  </a:lnTo>
                  <a:lnTo>
                    <a:pt x="407057" y="939799"/>
                  </a:lnTo>
                  <a:close/>
                </a:path>
                <a:path w="1424305" h="1828800">
                  <a:moveTo>
                    <a:pt x="992008" y="1765299"/>
                  </a:moveTo>
                  <a:lnTo>
                    <a:pt x="768193" y="1765299"/>
                  </a:lnTo>
                  <a:lnTo>
                    <a:pt x="953739" y="1714499"/>
                  </a:lnTo>
                  <a:lnTo>
                    <a:pt x="997874" y="1689099"/>
                  </a:lnTo>
                  <a:lnTo>
                    <a:pt x="1040660" y="1676399"/>
                  </a:lnTo>
                  <a:lnTo>
                    <a:pt x="1081873" y="1650999"/>
                  </a:lnTo>
                  <a:lnTo>
                    <a:pt x="1121289" y="1625599"/>
                  </a:lnTo>
                  <a:lnTo>
                    <a:pt x="1158684" y="1587499"/>
                  </a:lnTo>
                  <a:lnTo>
                    <a:pt x="1193835" y="1562099"/>
                  </a:lnTo>
                  <a:lnTo>
                    <a:pt x="1226516" y="1523999"/>
                  </a:lnTo>
                  <a:lnTo>
                    <a:pt x="1256505" y="1485899"/>
                  </a:lnTo>
                  <a:lnTo>
                    <a:pt x="1285888" y="1435099"/>
                  </a:lnTo>
                  <a:lnTo>
                    <a:pt x="1311675" y="1396999"/>
                  </a:lnTo>
                  <a:lnTo>
                    <a:pt x="1332850" y="1346199"/>
                  </a:lnTo>
                  <a:lnTo>
                    <a:pt x="1348401" y="1295399"/>
                  </a:lnTo>
                  <a:lnTo>
                    <a:pt x="1357312" y="1244599"/>
                  </a:lnTo>
                  <a:lnTo>
                    <a:pt x="1359221" y="1193799"/>
                  </a:lnTo>
                  <a:lnTo>
                    <a:pt x="1354066" y="1142999"/>
                  </a:lnTo>
                  <a:lnTo>
                    <a:pt x="1341915" y="1079499"/>
                  </a:lnTo>
                  <a:lnTo>
                    <a:pt x="1322833" y="1041399"/>
                  </a:lnTo>
                  <a:lnTo>
                    <a:pt x="1296889" y="990599"/>
                  </a:lnTo>
                  <a:lnTo>
                    <a:pt x="1265762" y="939799"/>
                  </a:lnTo>
                  <a:lnTo>
                    <a:pt x="1230413" y="901699"/>
                  </a:lnTo>
                  <a:lnTo>
                    <a:pt x="1190927" y="876299"/>
                  </a:lnTo>
                  <a:lnTo>
                    <a:pt x="1147392" y="838199"/>
                  </a:lnTo>
                  <a:lnTo>
                    <a:pt x="1099891" y="812799"/>
                  </a:lnTo>
                  <a:lnTo>
                    <a:pt x="1051730" y="800099"/>
                  </a:lnTo>
                  <a:lnTo>
                    <a:pt x="899281" y="761999"/>
                  </a:lnTo>
                  <a:lnTo>
                    <a:pt x="1127551" y="761999"/>
                  </a:lnTo>
                  <a:lnTo>
                    <a:pt x="1170355" y="774699"/>
                  </a:lnTo>
                  <a:lnTo>
                    <a:pt x="1210901" y="800099"/>
                  </a:lnTo>
                  <a:lnTo>
                    <a:pt x="1248785" y="825499"/>
                  </a:lnTo>
                  <a:lnTo>
                    <a:pt x="1283602" y="863599"/>
                  </a:lnTo>
                  <a:lnTo>
                    <a:pt x="1316056" y="901699"/>
                  </a:lnTo>
                  <a:lnTo>
                    <a:pt x="1345356" y="939799"/>
                  </a:lnTo>
                  <a:lnTo>
                    <a:pt x="1370888" y="990599"/>
                  </a:lnTo>
                  <a:lnTo>
                    <a:pt x="1392038" y="1028699"/>
                  </a:lnTo>
                  <a:lnTo>
                    <a:pt x="1408192" y="1079499"/>
                  </a:lnTo>
                  <a:lnTo>
                    <a:pt x="1418738" y="1130299"/>
                  </a:lnTo>
                  <a:lnTo>
                    <a:pt x="1423970" y="1181099"/>
                  </a:lnTo>
                  <a:lnTo>
                    <a:pt x="1423069" y="1231899"/>
                  </a:lnTo>
                  <a:lnTo>
                    <a:pt x="1416153" y="1282699"/>
                  </a:lnTo>
                  <a:lnTo>
                    <a:pt x="1403344" y="1346199"/>
                  </a:lnTo>
                  <a:lnTo>
                    <a:pt x="1384758" y="1396999"/>
                  </a:lnTo>
                  <a:lnTo>
                    <a:pt x="1364159" y="1435099"/>
                  </a:lnTo>
                  <a:lnTo>
                    <a:pt x="1340262" y="1473199"/>
                  </a:lnTo>
                  <a:lnTo>
                    <a:pt x="1313293" y="1511299"/>
                  </a:lnTo>
                  <a:lnTo>
                    <a:pt x="1283481" y="1549399"/>
                  </a:lnTo>
                  <a:lnTo>
                    <a:pt x="1251050" y="1587499"/>
                  </a:lnTo>
                  <a:lnTo>
                    <a:pt x="1216230" y="1625599"/>
                  </a:lnTo>
                  <a:lnTo>
                    <a:pt x="1179245" y="1650999"/>
                  </a:lnTo>
                  <a:lnTo>
                    <a:pt x="1140324" y="1689099"/>
                  </a:lnTo>
                  <a:lnTo>
                    <a:pt x="1099692" y="1714499"/>
                  </a:lnTo>
                  <a:lnTo>
                    <a:pt x="1057578" y="1739899"/>
                  </a:lnTo>
                  <a:lnTo>
                    <a:pt x="1014208" y="1752599"/>
                  </a:lnTo>
                  <a:lnTo>
                    <a:pt x="992008" y="1765299"/>
                  </a:lnTo>
                  <a:close/>
                </a:path>
                <a:path w="1424305" h="1828800">
                  <a:moveTo>
                    <a:pt x="400602" y="939799"/>
                  </a:moveTo>
                  <a:lnTo>
                    <a:pt x="339694" y="927099"/>
                  </a:lnTo>
                  <a:lnTo>
                    <a:pt x="370264" y="888999"/>
                  </a:lnTo>
                  <a:lnTo>
                    <a:pt x="396733" y="859207"/>
                  </a:lnTo>
                  <a:lnTo>
                    <a:pt x="396290" y="888999"/>
                  </a:lnTo>
                  <a:lnTo>
                    <a:pt x="400602" y="939799"/>
                  </a:lnTo>
                  <a:close/>
                </a:path>
              </a:pathLst>
            </a:custGeom>
            <a:solidFill>
              <a:srgbClr val="FFD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9484" y="535311"/>
              <a:ext cx="1424305" cy="1828800"/>
            </a:xfrm>
            <a:custGeom>
              <a:avLst/>
              <a:gdLst/>
              <a:ahLst/>
              <a:cxnLst/>
              <a:rect l="l" t="t" r="r" b="b"/>
              <a:pathLst>
                <a:path w="1424305" h="1828800">
                  <a:moveTo>
                    <a:pt x="771209" y="1828799"/>
                  </a:moveTo>
                  <a:lnTo>
                    <a:pt x="561458" y="1828799"/>
                  </a:lnTo>
                  <a:lnTo>
                    <a:pt x="455864" y="1803399"/>
                  </a:lnTo>
                  <a:lnTo>
                    <a:pt x="405110" y="1777999"/>
                  </a:lnTo>
                  <a:lnTo>
                    <a:pt x="361008" y="1765299"/>
                  </a:lnTo>
                  <a:lnTo>
                    <a:pt x="319345" y="1739899"/>
                  </a:lnTo>
                  <a:lnTo>
                    <a:pt x="280165" y="1714499"/>
                  </a:lnTo>
                  <a:lnTo>
                    <a:pt x="243510" y="1689099"/>
                  </a:lnTo>
                  <a:lnTo>
                    <a:pt x="209425" y="1650999"/>
                  </a:lnTo>
                  <a:lnTo>
                    <a:pt x="177952" y="1612899"/>
                  </a:lnTo>
                  <a:lnTo>
                    <a:pt x="149134" y="1574799"/>
                  </a:lnTo>
                  <a:lnTo>
                    <a:pt x="123014" y="1536699"/>
                  </a:lnTo>
                  <a:lnTo>
                    <a:pt x="99637" y="1498599"/>
                  </a:lnTo>
                  <a:lnTo>
                    <a:pt x="79044" y="1447799"/>
                  </a:lnTo>
                  <a:lnTo>
                    <a:pt x="59717" y="1409699"/>
                  </a:lnTo>
                  <a:lnTo>
                    <a:pt x="43339" y="1358899"/>
                  </a:lnTo>
                  <a:lnTo>
                    <a:pt x="29786" y="1308099"/>
                  </a:lnTo>
                  <a:lnTo>
                    <a:pt x="18932" y="1257299"/>
                  </a:lnTo>
                  <a:lnTo>
                    <a:pt x="10651" y="1193799"/>
                  </a:lnTo>
                  <a:lnTo>
                    <a:pt x="4820" y="1142999"/>
                  </a:lnTo>
                  <a:lnTo>
                    <a:pt x="1311" y="1092199"/>
                  </a:lnTo>
                  <a:lnTo>
                    <a:pt x="0" y="1041399"/>
                  </a:lnTo>
                  <a:lnTo>
                    <a:pt x="761" y="990599"/>
                  </a:lnTo>
                  <a:lnTo>
                    <a:pt x="3469" y="939799"/>
                  </a:lnTo>
                  <a:lnTo>
                    <a:pt x="7561" y="888999"/>
                  </a:lnTo>
                  <a:lnTo>
                    <a:pt x="13201" y="838199"/>
                  </a:lnTo>
                  <a:lnTo>
                    <a:pt x="20469" y="787399"/>
                  </a:lnTo>
                  <a:lnTo>
                    <a:pt x="29445" y="749299"/>
                  </a:lnTo>
                  <a:lnTo>
                    <a:pt x="40209" y="698499"/>
                  </a:lnTo>
                  <a:lnTo>
                    <a:pt x="52841" y="647699"/>
                  </a:lnTo>
                  <a:lnTo>
                    <a:pt x="67420" y="609599"/>
                  </a:lnTo>
                  <a:lnTo>
                    <a:pt x="84028" y="558799"/>
                  </a:lnTo>
                  <a:lnTo>
                    <a:pt x="102743" y="520699"/>
                  </a:lnTo>
                  <a:lnTo>
                    <a:pt x="123645" y="469899"/>
                  </a:lnTo>
                  <a:lnTo>
                    <a:pt x="148698" y="431799"/>
                  </a:lnTo>
                  <a:lnTo>
                    <a:pt x="176355" y="380999"/>
                  </a:lnTo>
                  <a:lnTo>
                    <a:pt x="206537" y="342899"/>
                  </a:lnTo>
                  <a:lnTo>
                    <a:pt x="239166" y="304799"/>
                  </a:lnTo>
                  <a:lnTo>
                    <a:pt x="274162" y="266699"/>
                  </a:lnTo>
                  <a:lnTo>
                    <a:pt x="311449" y="228599"/>
                  </a:lnTo>
                  <a:lnTo>
                    <a:pt x="350945" y="190499"/>
                  </a:lnTo>
                  <a:lnTo>
                    <a:pt x="392574" y="165099"/>
                  </a:lnTo>
                  <a:lnTo>
                    <a:pt x="436256" y="139699"/>
                  </a:lnTo>
                  <a:lnTo>
                    <a:pt x="481913" y="114299"/>
                  </a:lnTo>
                  <a:lnTo>
                    <a:pt x="529871" y="88899"/>
                  </a:lnTo>
                  <a:lnTo>
                    <a:pt x="578979" y="63499"/>
                  </a:lnTo>
                  <a:lnTo>
                    <a:pt x="783945" y="12699"/>
                  </a:lnTo>
                  <a:lnTo>
                    <a:pt x="821858" y="0"/>
                  </a:lnTo>
                  <a:lnTo>
                    <a:pt x="912636" y="0"/>
                  </a:lnTo>
                  <a:lnTo>
                    <a:pt x="904737" y="25399"/>
                  </a:lnTo>
                  <a:lnTo>
                    <a:pt x="912636" y="50799"/>
                  </a:lnTo>
                  <a:lnTo>
                    <a:pt x="936332" y="63499"/>
                  </a:lnTo>
                  <a:lnTo>
                    <a:pt x="887188" y="63499"/>
                  </a:lnTo>
                  <a:lnTo>
                    <a:pt x="839457" y="76199"/>
                  </a:lnTo>
                  <a:lnTo>
                    <a:pt x="792592" y="76199"/>
                  </a:lnTo>
                  <a:lnTo>
                    <a:pt x="746047" y="88899"/>
                  </a:lnTo>
                  <a:lnTo>
                    <a:pt x="699274" y="88899"/>
                  </a:lnTo>
                  <a:lnTo>
                    <a:pt x="651727" y="114299"/>
                  </a:lnTo>
                  <a:lnTo>
                    <a:pt x="560057" y="139699"/>
                  </a:lnTo>
                  <a:lnTo>
                    <a:pt x="515908" y="165099"/>
                  </a:lnTo>
                  <a:lnTo>
                    <a:pt x="473130" y="190499"/>
                  </a:lnTo>
                  <a:lnTo>
                    <a:pt x="431910" y="215899"/>
                  </a:lnTo>
                  <a:lnTo>
                    <a:pt x="392434" y="241299"/>
                  </a:lnTo>
                  <a:lnTo>
                    <a:pt x="354890" y="279399"/>
                  </a:lnTo>
                  <a:lnTo>
                    <a:pt x="319462" y="304799"/>
                  </a:lnTo>
                  <a:lnTo>
                    <a:pt x="284084" y="342899"/>
                  </a:lnTo>
                  <a:lnTo>
                    <a:pt x="251655" y="393699"/>
                  </a:lnTo>
                  <a:lnTo>
                    <a:pt x="222110" y="431799"/>
                  </a:lnTo>
                  <a:lnTo>
                    <a:pt x="195382" y="482599"/>
                  </a:lnTo>
                  <a:lnTo>
                    <a:pt x="171404" y="520699"/>
                  </a:lnTo>
                  <a:lnTo>
                    <a:pt x="150111" y="571499"/>
                  </a:lnTo>
                  <a:lnTo>
                    <a:pt x="131437" y="622299"/>
                  </a:lnTo>
                  <a:lnTo>
                    <a:pt x="115313" y="673099"/>
                  </a:lnTo>
                  <a:lnTo>
                    <a:pt x="101676" y="723899"/>
                  </a:lnTo>
                  <a:lnTo>
                    <a:pt x="90754" y="774699"/>
                  </a:lnTo>
                  <a:lnTo>
                    <a:pt x="81648" y="825499"/>
                  </a:lnTo>
                  <a:lnTo>
                    <a:pt x="74409" y="863599"/>
                  </a:lnTo>
                  <a:lnTo>
                    <a:pt x="69085" y="914399"/>
                  </a:lnTo>
                  <a:lnTo>
                    <a:pt x="65727" y="965199"/>
                  </a:lnTo>
                  <a:lnTo>
                    <a:pt x="64385" y="1015999"/>
                  </a:lnTo>
                  <a:lnTo>
                    <a:pt x="65108" y="1066799"/>
                  </a:lnTo>
                  <a:lnTo>
                    <a:pt x="67947" y="1117599"/>
                  </a:lnTo>
                  <a:lnTo>
                    <a:pt x="72950" y="1168399"/>
                  </a:lnTo>
                  <a:lnTo>
                    <a:pt x="80168" y="1219199"/>
                  </a:lnTo>
                  <a:lnTo>
                    <a:pt x="89025" y="1269999"/>
                  </a:lnTo>
                  <a:lnTo>
                    <a:pt x="100078" y="1308099"/>
                  </a:lnTo>
                  <a:lnTo>
                    <a:pt x="113485" y="1358899"/>
                  </a:lnTo>
                  <a:lnTo>
                    <a:pt x="129406" y="1409699"/>
                  </a:lnTo>
                  <a:lnTo>
                    <a:pt x="147998" y="1447799"/>
                  </a:lnTo>
                  <a:lnTo>
                    <a:pt x="169419" y="1485899"/>
                  </a:lnTo>
                  <a:lnTo>
                    <a:pt x="193829" y="1523999"/>
                  </a:lnTo>
                  <a:lnTo>
                    <a:pt x="221385" y="1562099"/>
                  </a:lnTo>
                  <a:lnTo>
                    <a:pt x="252247" y="1600199"/>
                  </a:lnTo>
                  <a:lnTo>
                    <a:pt x="286571" y="1638299"/>
                  </a:lnTo>
                  <a:lnTo>
                    <a:pt x="327594" y="1663699"/>
                  </a:lnTo>
                  <a:lnTo>
                    <a:pt x="371106" y="1701799"/>
                  </a:lnTo>
                  <a:lnTo>
                    <a:pt x="416769" y="1714499"/>
                  </a:lnTo>
                  <a:lnTo>
                    <a:pt x="464244" y="1739899"/>
                  </a:lnTo>
                  <a:lnTo>
                    <a:pt x="513193" y="1752599"/>
                  </a:lnTo>
                  <a:lnTo>
                    <a:pt x="563275" y="1752599"/>
                  </a:lnTo>
                  <a:lnTo>
                    <a:pt x="614153" y="1765299"/>
                  </a:lnTo>
                  <a:lnTo>
                    <a:pt x="992033" y="1765299"/>
                  </a:lnTo>
                  <a:lnTo>
                    <a:pt x="969833" y="1777999"/>
                  </a:lnTo>
                  <a:lnTo>
                    <a:pt x="771209" y="1828799"/>
                  </a:lnTo>
                  <a:close/>
                </a:path>
                <a:path w="1424305" h="1828800">
                  <a:moveTo>
                    <a:pt x="936332" y="63499"/>
                  </a:moveTo>
                  <a:lnTo>
                    <a:pt x="912636" y="50799"/>
                  </a:lnTo>
                  <a:lnTo>
                    <a:pt x="904737" y="25399"/>
                  </a:lnTo>
                  <a:lnTo>
                    <a:pt x="912636" y="0"/>
                  </a:lnTo>
                  <a:lnTo>
                    <a:pt x="959334" y="0"/>
                  </a:lnTo>
                  <a:lnTo>
                    <a:pt x="966400" y="12699"/>
                  </a:lnTo>
                  <a:lnTo>
                    <a:pt x="969006" y="25399"/>
                  </a:lnTo>
                  <a:lnTo>
                    <a:pt x="966394" y="38099"/>
                  </a:lnTo>
                  <a:lnTo>
                    <a:pt x="959318" y="50799"/>
                  </a:lnTo>
                  <a:lnTo>
                    <a:pt x="948918" y="50799"/>
                  </a:lnTo>
                  <a:lnTo>
                    <a:pt x="936332" y="63499"/>
                  </a:lnTo>
                  <a:close/>
                </a:path>
                <a:path w="1424305" h="1828800">
                  <a:moveTo>
                    <a:pt x="378729" y="965199"/>
                  </a:moveTo>
                  <a:lnTo>
                    <a:pt x="359743" y="965199"/>
                  </a:lnTo>
                  <a:lnTo>
                    <a:pt x="343738" y="952499"/>
                  </a:lnTo>
                  <a:lnTo>
                    <a:pt x="335276" y="939799"/>
                  </a:lnTo>
                  <a:lnTo>
                    <a:pt x="330913" y="888999"/>
                  </a:lnTo>
                  <a:lnTo>
                    <a:pt x="331325" y="838199"/>
                  </a:lnTo>
                  <a:lnTo>
                    <a:pt x="336547" y="787399"/>
                  </a:lnTo>
                  <a:lnTo>
                    <a:pt x="346612" y="723899"/>
                  </a:lnTo>
                  <a:lnTo>
                    <a:pt x="361553" y="673099"/>
                  </a:lnTo>
                  <a:lnTo>
                    <a:pt x="381404" y="634999"/>
                  </a:lnTo>
                  <a:lnTo>
                    <a:pt x="406199" y="584199"/>
                  </a:lnTo>
                  <a:lnTo>
                    <a:pt x="433872" y="546099"/>
                  </a:lnTo>
                  <a:lnTo>
                    <a:pt x="465373" y="507999"/>
                  </a:lnTo>
                  <a:lnTo>
                    <a:pt x="500387" y="469899"/>
                  </a:lnTo>
                  <a:lnTo>
                    <a:pt x="538597" y="444499"/>
                  </a:lnTo>
                  <a:lnTo>
                    <a:pt x="579686" y="419099"/>
                  </a:lnTo>
                  <a:lnTo>
                    <a:pt x="623339" y="393699"/>
                  </a:lnTo>
                  <a:lnTo>
                    <a:pt x="809802" y="342899"/>
                  </a:lnTo>
                  <a:lnTo>
                    <a:pt x="857413" y="342899"/>
                  </a:lnTo>
                  <a:lnTo>
                    <a:pt x="905106" y="330199"/>
                  </a:lnTo>
                  <a:lnTo>
                    <a:pt x="952702" y="330199"/>
                  </a:lnTo>
                  <a:lnTo>
                    <a:pt x="1000023" y="317499"/>
                  </a:lnTo>
                  <a:lnTo>
                    <a:pt x="1029217" y="317499"/>
                  </a:lnTo>
                  <a:lnTo>
                    <a:pt x="1085448" y="292099"/>
                  </a:lnTo>
                  <a:lnTo>
                    <a:pt x="1118825" y="241299"/>
                  </a:lnTo>
                  <a:lnTo>
                    <a:pt x="1124225" y="215899"/>
                  </a:lnTo>
                  <a:lnTo>
                    <a:pt x="1123745" y="190499"/>
                  </a:lnTo>
                  <a:lnTo>
                    <a:pt x="1118518" y="165099"/>
                  </a:lnTo>
                  <a:lnTo>
                    <a:pt x="1109895" y="126999"/>
                  </a:lnTo>
                  <a:lnTo>
                    <a:pt x="1097232" y="101599"/>
                  </a:lnTo>
                  <a:lnTo>
                    <a:pt x="1078973" y="88899"/>
                  </a:lnTo>
                  <a:lnTo>
                    <a:pt x="1053564" y="63499"/>
                  </a:lnTo>
                  <a:lnTo>
                    <a:pt x="936332" y="63499"/>
                  </a:lnTo>
                  <a:lnTo>
                    <a:pt x="948918" y="50799"/>
                  </a:lnTo>
                  <a:lnTo>
                    <a:pt x="959318" y="50799"/>
                  </a:lnTo>
                  <a:lnTo>
                    <a:pt x="966394" y="38099"/>
                  </a:lnTo>
                  <a:lnTo>
                    <a:pt x="969006" y="25399"/>
                  </a:lnTo>
                  <a:lnTo>
                    <a:pt x="966400" y="12699"/>
                  </a:lnTo>
                  <a:lnTo>
                    <a:pt x="959334" y="0"/>
                  </a:lnTo>
                  <a:lnTo>
                    <a:pt x="1067225" y="0"/>
                  </a:lnTo>
                  <a:lnTo>
                    <a:pt x="1106189" y="25399"/>
                  </a:lnTo>
                  <a:lnTo>
                    <a:pt x="1141924" y="50799"/>
                  </a:lnTo>
                  <a:lnTo>
                    <a:pt x="1167403" y="101599"/>
                  </a:lnTo>
                  <a:lnTo>
                    <a:pt x="1183153" y="152399"/>
                  </a:lnTo>
                  <a:lnTo>
                    <a:pt x="1189702" y="190499"/>
                  </a:lnTo>
                  <a:lnTo>
                    <a:pt x="1186259" y="241299"/>
                  </a:lnTo>
                  <a:lnTo>
                    <a:pt x="1172510" y="279399"/>
                  </a:lnTo>
                  <a:lnTo>
                    <a:pt x="1149601" y="317499"/>
                  </a:lnTo>
                  <a:lnTo>
                    <a:pt x="1118676" y="342899"/>
                  </a:lnTo>
                  <a:lnTo>
                    <a:pt x="1080880" y="368299"/>
                  </a:lnTo>
                  <a:lnTo>
                    <a:pt x="1037358" y="380999"/>
                  </a:lnTo>
                  <a:lnTo>
                    <a:pt x="990075" y="393699"/>
                  </a:lnTo>
                  <a:lnTo>
                    <a:pt x="894521" y="393699"/>
                  </a:lnTo>
                  <a:lnTo>
                    <a:pt x="846678" y="406399"/>
                  </a:lnTo>
                  <a:lnTo>
                    <a:pt x="799075" y="406399"/>
                  </a:lnTo>
                  <a:lnTo>
                    <a:pt x="705442" y="431799"/>
                  </a:lnTo>
                  <a:lnTo>
                    <a:pt x="660624" y="444499"/>
                  </a:lnTo>
                  <a:lnTo>
                    <a:pt x="617989" y="469899"/>
                  </a:lnTo>
                  <a:lnTo>
                    <a:pt x="577980" y="495299"/>
                  </a:lnTo>
                  <a:lnTo>
                    <a:pt x="541040" y="520699"/>
                  </a:lnTo>
                  <a:lnTo>
                    <a:pt x="507614" y="558799"/>
                  </a:lnTo>
                  <a:lnTo>
                    <a:pt x="478144" y="596899"/>
                  </a:lnTo>
                  <a:lnTo>
                    <a:pt x="453074" y="634999"/>
                  </a:lnTo>
                  <a:lnTo>
                    <a:pt x="430892" y="685799"/>
                  </a:lnTo>
                  <a:lnTo>
                    <a:pt x="414237" y="736599"/>
                  </a:lnTo>
                  <a:lnTo>
                    <a:pt x="402997" y="787399"/>
                  </a:lnTo>
                  <a:lnTo>
                    <a:pt x="397057" y="838199"/>
                  </a:lnTo>
                  <a:lnTo>
                    <a:pt x="396745" y="859219"/>
                  </a:lnTo>
                  <a:lnTo>
                    <a:pt x="370288" y="888999"/>
                  </a:lnTo>
                  <a:lnTo>
                    <a:pt x="339720" y="927099"/>
                  </a:lnTo>
                  <a:lnTo>
                    <a:pt x="400622" y="939799"/>
                  </a:lnTo>
                  <a:lnTo>
                    <a:pt x="407080" y="939799"/>
                  </a:lnTo>
                  <a:lnTo>
                    <a:pt x="396135" y="952499"/>
                  </a:lnTo>
                  <a:lnTo>
                    <a:pt x="378729" y="965199"/>
                  </a:lnTo>
                  <a:close/>
                </a:path>
                <a:path w="1424305" h="1828800">
                  <a:moveTo>
                    <a:pt x="407080" y="939799"/>
                  </a:moveTo>
                  <a:lnTo>
                    <a:pt x="400622" y="939799"/>
                  </a:lnTo>
                  <a:lnTo>
                    <a:pt x="396303" y="888999"/>
                  </a:lnTo>
                  <a:lnTo>
                    <a:pt x="396745" y="859219"/>
                  </a:lnTo>
                  <a:lnTo>
                    <a:pt x="404136" y="850899"/>
                  </a:lnTo>
                  <a:lnTo>
                    <a:pt x="440914" y="825499"/>
                  </a:lnTo>
                  <a:lnTo>
                    <a:pt x="480274" y="787399"/>
                  </a:lnTo>
                  <a:lnTo>
                    <a:pt x="521865" y="774699"/>
                  </a:lnTo>
                  <a:lnTo>
                    <a:pt x="565338" y="749299"/>
                  </a:lnTo>
                  <a:lnTo>
                    <a:pt x="610345" y="736599"/>
                  </a:lnTo>
                  <a:lnTo>
                    <a:pt x="751068" y="698499"/>
                  </a:lnTo>
                  <a:lnTo>
                    <a:pt x="941867" y="698499"/>
                  </a:lnTo>
                  <a:lnTo>
                    <a:pt x="1082902" y="736599"/>
                  </a:lnTo>
                  <a:lnTo>
                    <a:pt x="1127557" y="761999"/>
                  </a:lnTo>
                  <a:lnTo>
                    <a:pt x="797589" y="761999"/>
                  </a:lnTo>
                  <a:lnTo>
                    <a:pt x="747036" y="774699"/>
                  </a:lnTo>
                  <a:lnTo>
                    <a:pt x="696513" y="774699"/>
                  </a:lnTo>
                  <a:lnTo>
                    <a:pt x="646645" y="787399"/>
                  </a:lnTo>
                  <a:lnTo>
                    <a:pt x="598056" y="812799"/>
                  </a:lnTo>
                  <a:lnTo>
                    <a:pt x="551369" y="825499"/>
                  </a:lnTo>
                  <a:lnTo>
                    <a:pt x="507210" y="850899"/>
                  </a:lnTo>
                  <a:lnTo>
                    <a:pt x="466201" y="876299"/>
                  </a:lnTo>
                  <a:lnTo>
                    <a:pt x="428969" y="914399"/>
                  </a:lnTo>
                  <a:lnTo>
                    <a:pt x="407080" y="939799"/>
                  </a:lnTo>
                  <a:close/>
                </a:path>
                <a:path w="1424305" h="1828800">
                  <a:moveTo>
                    <a:pt x="992033" y="1765299"/>
                  </a:moveTo>
                  <a:lnTo>
                    <a:pt x="768174" y="1765299"/>
                  </a:lnTo>
                  <a:lnTo>
                    <a:pt x="953742" y="1714499"/>
                  </a:lnTo>
                  <a:lnTo>
                    <a:pt x="997877" y="1689099"/>
                  </a:lnTo>
                  <a:lnTo>
                    <a:pt x="1040663" y="1676399"/>
                  </a:lnTo>
                  <a:lnTo>
                    <a:pt x="1081877" y="1650999"/>
                  </a:lnTo>
                  <a:lnTo>
                    <a:pt x="1121293" y="1625599"/>
                  </a:lnTo>
                  <a:lnTo>
                    <a:pt x="1158691" y="1587499"/>
                  </a:lnTo>
                  <a:lnTo>
                    <a:pt x="1193845" y="1562099"/>
                  </a:lnTo>
                  <a:lnTo>
                    <a:pt x="1226532" y="1523999"/>
                  </a:lnTo>
                  <a:lnTo>
                    <a:pt x="1256530" y="1485899"/>
                  </a:lnTo>
                  <a:lnTo>
                    <a:pt x="1285913" y="1435099"/>
                  </a:lnTo>
                  <a:lnTo>
                    <a:pt x="1311700" y="1396999"/>
                  </a:lnTo>
                  <a:lnTo>
                    <a:pt x="1332875" y="1346199"/>
                  </a:lnTo>
                  <a:lnTo>
                    <a:pt x="1348426" y="1295399"/>
                  </a:lnTo>
                  <a:lnTo>
                    <a:pt x="1357337" y="1244599"/>
                  </a:lnTo>
                  <a:lnTo>
                    <a:pt x="1359225" y="1193799"/>
                  </a:lnTo>
                  <a:lnTo>
                    <a:pt x="1354057" y="1142999"/>
                  </a:lnTo>
                  <a:lnTo>
                    <a:pt x="1341899" y="1079499"/>
                  </a:lnTo>
                  <a:lnTo>
                    <a:pt x="1322815" y="1041399"/>
                  </a:lnTo>
                  <a:lnTo>
                    <a:pt x="1296870" y="990599"/>
                  </a:lnTo>
                  <a:lnTo>
                    <a:pt x="1265748" y="939799"/>
                  </a:lnTo>
                  <a:lnTo>
                    <a:pt x="1230409" y="901699"/>
                  </a:lnTo>
                  <a:lnTo>
                    <a:pt x="1190937" y="876299"/>
                  </a:lnTo>
                  <a:lnTo>
                    <a:pt x="1147412" y="838199"/>
                  </a:lnTo>
                  <a:lnTo>
                    <a:pt x="1099916" y="812799"/>
                  </a:lnTo>
                  <a:lnTo>
                    <a:pt x="1051755" y="800099"/>
                  </a:lnTo>
                  <a:lnTo>
                    <a:pt x="899306" y="761999"/>
                  </a:lnTo>
                  <a:lnTo>
                    <a:pt x="1127557" y="761999"/>
                  </a:lnTo>
                  <a:lnTo>
                    <a:pt x="1170362" y="774699"/>
                  </a:lnTo>
                  <a:lnTo>
                    <a:pt x="1210910" y="800099"/>
                  </a:lnTo>
                  <a:lnTo>
                    <a:pt x="1248800" y="825499"/>
                  </a:lnTo>
                  <a:lnTo>
                    <a:pt x="1283627" y="863599"/>
                  </a:lnTo>
                  <a:lnTo>
                    <a:pt x="1316066" y="901699"/>
                  </a:lnTo>
                  <a:lnTo>
                    <a:pt x="1345361" y="939799"/>
                  </a:lnTo>
                  <a:lnTo>
                    <a:pt x="1370892" y="990599"/>
                  </a:lnTo>
                  <a:lnTo>
                    <a:pt x="1392041" y="1028699"/>
                  </a:lnTo>
                  <a:lnTo>
                    <a:pt x="1408189" y="1079499"/>
                  </a:lnTo>
                  <a:lnTo>
                    <a:pt x="1418720" y="1130299"/>
                  </a:lnTo>
                  <a:lnTo>
                    <a:pt x="1423956" y="1181099"/>
                  </a:lnTo>
                  <a:lnTo>
                    <a:pt x="1423066" y="1231899"/>
                  </a:lnTo>
                  <a:lnTo>
                    <a:pt x="1416163" y="1282699"/>
                  </a:lnTo>
                  <a:lnTo>
                    <a:pt x="1403364" y="1346199"/>
                  </a:lnTo>
                  <a:lnTo>
                    <a:pt x="1384783" y="1396999"/>
                  </a:lnTo>
                  <a:lnTo>
                    <a:pt x="1364184" y="1435099"/>
                  </a:lnTo>
                  <a:lnTo>
                    <a:pt x="1340287" y="1473199"/>
                  </a:lnTo>
                  <a:lnTo>
                    <a:pt x="1313319" y="1511299"/>
                  </a:lnTo>
                  <a:lnTo>
                    <a:pt x="1283506" y="1549399"/>
                  </a:lnTo>
                  <a:lnTo>
                    <a:pt x="1251075" y="1587499"/>
                  </a:lnTo>
                  <a:lnTo>
                    <a:pt x="1216255" y="1625599"/>
                  </a:lnTo>
                  <a:lnTo>
                    <a:pt x="1179270" y="1650999"/>
                  </a:lnTo>
                  <a:lnTo>
                    <a:pt x="1140349" y="1689099"/>
                  </a:lnTo>
                  <a:lnTo>
                    <a:pt x="1099717" y="1714499"/>
                  </a:lnTo>
                  <a:lnTo>
                    <a:pt x="1057603" y="1739899"/>
                  </a:lnTo>
                  <a:lnTo>
                    <a:pt x="1014233" y="1752599"/>
                  </a:lnTo>
                  <a:lnTo>
                    <a:pt x="992033" y="1765299"/>
                  </a:lnTo>
                  <a:close/>
                </a:path>
                <a:path w="1424305" h="1828800">
                  <a:moveTo>
                    <a:pt x="400622" y="939799"/>
                  </a:moveTo>
                  <a:lnTo>
                    <a:pt x="339720" y="927099"/>
                  </a:lnTo>
                  <a:lnTo>
                    <a:pt x="370288" y="888999"/>
                  </a:lnTo>
                  <a:lnTo>
                    <a:pt x="396745" y="859219"/>
                  </a:lnTo>
                  <a:lnTo>
                    <a:pt x="396303" y="888999"/>
                  </a:lnTo>
                  <a:lnTo>
                    <a:pt x="400622" y="9397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6137132" y="6176993"/>
            <a:ext cx="935990" cy="1127125"/>
            <a:chOff x="16137132" y="6176993"/>
            <a:chExt cx="935990" cy="1127125"/>
          </a:xfrm>
        </p:grpSpPr>
        <p:sp>
          <p:nvSpPr>
            <p:cNvPr id="9" name="object 9"/>
            <p:cNvSpPr/>
            <p:nvPr/>
          </p:nvSpPr>
          <p:spPr>
            <a:xfrm>
              <a:off x="16235947" y="6757212"/>
              <a:ext cx="746125" cy="546735"/>
            </a:xfrm>
            <a:custGeom>
              <a:avLst/>
              <a:gdLst/>
              <a:ahLst/>
              <a:cxnLst/>
              <a:rect l="l" t="t" r="r" b="b"/>
              <a:pathLst>
                <a:path w="746125" h="546734">
                  <a:moveTo>
                    <a:pt x="746036" y="215328"/>
                  </a:moveTo>
                  <a:lnTo>
                    <a:pt x="742886" y="169646"/>
                  </a:lnTo>
                  <a:lnTo>
                    <a:pt x="728357" y="127838"/>
                  </a:lnTo>
                  <a:lnTo>
                    <a:pt x="703961" y="91643"/>
                  </a:lnTo>
                  <a:lnTo>
                    <a:pt x="671207" y="62788"/>
                  </a:lnTo>
                  <a:lnTo>
                    <a:pt x="631621" y="42989"/>
                  </a:lnTo>
                  <a:lnTo>
                    <a:pt x="586714" y="33972"/>
                  </a:lnTo>
                  <a:lnTo>
                    <a:pt x="542112" y="36931"/>
                  </a:lnTo>
                  <a:lnTo>
                    <a:pt x="501154" y="50774"/>
                  </a:lnTo>
                  <a:lnTo>
                    <a:pt x="465455" y="74091"/>
                  </a:lnTo>
                  <a:lnTo>
                    <a:pt x="436613" y="105473"/>
                  </a:lnTo>
                  <a:lnTo>
                    <a:pt x="334937" y="0"/>
                  </a:lnTo>
                  <a:lnTo>
                    <a:pt x="296697" y="36842"/>
                  </a:lnTo>
                  <a:lnTo>
                    <a:pt x="243649" y="38696"/>
                  </a:lnTo>
                  <a:lnTo>
                    <a:pt x="251460" y="226161"/>
                  </a:lnTo>
                  <a:lnTo>
                    <a:pt x="207899" y="209765"/>
                  </a:lnTo>
                  <a:lnTo>
                    <a:pt x="162369" y="205740"/>
                  </a:lnTo>
                  <a:lnTo>
                    <a:pt x="117462" y="213868"/>
                  </a:lnTo>
                  <a:lnTo>
                    <a:pt x="75831" y="233921"/>
                  </a:lnTo>
                  <a:lnTo>
                    <a:pt x="40081" y="265671"/>
                  </a:lnTo>
                  <a:lnTo>
                    <a:pt x="15328" y="304203"/>
                  </a:lnTo>
                  <a:lnTo>
                    <a:pt x="2044" y="346417"/>
                  </a:lnTo>
                  <a:lnTo>
                    <a:pt x="0" y="390029"/>
                  </a:lnTo>
                  <a:lnTo>
                    <a:pt x="9042" y="432727"/>
                  </a:lnTo>
                  <a:lnTo>
                    <a:pt x="28968" y="472236"/>
                  </a:lnTo>
                  <a:lnTo>
                    <a:pt x="59601" y="506272"/>
                  </a:lnTo>
                  <a:lnTo>
                    <a:pt x="98132" y="531012"/>
                  </a:lnTo>
                  <a:lnTo>
                    <a:pt x="140335" y="544296"/>
                  </a:lnTo>
                  <a:lnTo>
                    <a:pt x="183934" y="546328"/>
                  </a:lnTo>
                  <a:lnTo>
                    <a:pt x="226631" y="537298"/>
                  </a:lnTo>
                  <a:lnTo>
                    <a:pt x="266141" y="517372"/>
                  </a:lnTo>
                  <a:lnTo>
                    <a:pt x="300151" y="486765"/>
                  </a:lnTo>
                  <a:lnTo>
                    <a:pt x="327317" y="442785"/>
                  </a:lnTo>
                  <a:lnTo>
                    <a:pt x="339813" y="394474"/>
                  </a:lnTo>
                  <a:lnTo>
                    <a:pt x="337934" y="345160"/>
                  </a:lnTo>
                  <a:lnTo>
                    <a:pt x="321932" y="298157"/>
                  </a:lnTo>
                  <a:lnTo>
                    <a:pt x="317779" y="198043"/>
                  </a:lnTo>
                  <a:lnTo>
                    <a:pt x="312623" y="74053"/>
                  </a:lnTo>
                  <a:lnTo>
                    <a:pt x="408000" y="172961"/>
                  </a:lnTo>
                  <a:lnTo>
                    <a:pt x="406755" y="179603"/>
                  </a:lnTo>
                  <a:lnTo>
                    <a:pt x="405866" y="186385"/>
                  </a:lnTo>
                  <a:lnTo>
                    <a:pt x="408571" y="238950"/>
                  </a:lnTo>
                  <a:lnTo>
                    <a:pt x="423100" y="280746"/>
                  </a:lnTo>
                  <a:lnTo>
                    <a:pt x="447509" y="316941"/>
                  </a:lnTo>
                  <a:lnTo>
                    <a:pt x="480263" y="345808"/>
                  </a:lnTo>
                  <a:lnTo>
                    <a:pt x="519836" y="365607"/>
                  </a:lnTo>
                  <a:lnTo>
                    <a:pt x="564730" y="374624"/>
                  </a:lnTo>
                  <a:lnTo>
                    <a:pt x="610387" y="371462"/>
                  </a:lnTo>
                  <a:lnTo>
                    <a:pt x="652170" y="356920"/>
                  </a:lnTo>
                  <a:lnTo>
                    <a:pt x="688352" y="332524"/>
                  </a:lnTo>
                  <a:lnTo>
                    <a:pt x="717219" y="299783"/>
                  </a:lnTo>
                  <a:lnTo>
                    <a:pt x="737019" y="260210"/>
                  </a:lnTo>
                  <a:lnTo>
                    <a:pt x="746036" y="215328"/>
                  </a:lnTo>
                  <a:close/>
                </a:path>
              </a:pathLst>
            </a:custGeom>
            <a:solidFill>
              <a:srgbClr val="F697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137132" y="6230382"/>
              <a:ext cx="421640" cy="569595"/>
            </a:xfrm>
            <a:custGeom>
              <a:avLst/>
              <a:gdLst/>
              <a:ahLst/>
              <a:cxnLst/>
              <a:rect l="l" t="t" r="r" b="b"/>
              <a:pathLst>
                <a:path w="421640" h="569595">
                  <a:moveTo>
                    <a:pt x="356782" y="564264"/>
                  </a:moveTo>
                  <a:lnTo>
                    <a:pt x="285172" y="559922"/>
                  </a:lnTo>
                  <a:lnTo>
                    <a:pt x="244441" y="522763"/>
                  </a:lnTo>
                  <a:lnTo>
                    <a:pt x="231037" y="473957"/>
                  </a:lnTo>
                  <a:lnTo>
                    <a:pt x="222128" y="488590"/>
                  </a:lnTo>
                  <a:lnTo>
                    <a:pt x="90369" y="351608"/>
                  </a:lnTo>
                  <a:lnTo>
                    <a:pt x="14672" y="243707"/>
                  </a:lnTo>
                  <a:lnTo>
                    <a:pt x="0" y="165155"/>
                  </a:lnTo>
                  <a:lnTo>
                    <a:pt x="14531" y="117146"/>
                  </a:lnTo>
                  <a:lnTo>
                    <a:pt x="26446" y="100878"/>
                  </a:lnTo>
                  <a:lnTo>
                    <a:pt x="278372" y="364106"/>
                  </a:lnTo>
                  <a:lnTo>
                    <a:pt x="264446" y="0"/>
                  </a:lnTo>
                  <a:lnTo>
                    <a:pt x="329027" y="25693"/>
                  </a:lnTo>
                  <a:lnTo>
                    <a:pt x="375273" y="90863"/>
                  </a:lnTo>
                  <a:lnTo>
                    <a:pt x="400172" y="220296"/>
                  </a:lnTo>
                  <a:lnTo>
                    <a:pt x="402008" y="270196"/>
                  </a:lnTo>
                  <a:lnTo>
                    <a:pt x="406982" y="410238"/>
                  </a:lnTo>
                  <a:lnTo>
                    <a:pt x="396691" y="409612"/>
                  </a:lnTo>
                  <a:lnTo>
                    <a:pt x="397650" y="410721"/>
                  </a:lnTo>
                  <a:lnTo>
                    <a:pt x="416640" y="443452"/>
                  </a:lnTo>
                  <a:lnTo>
                    <a:pt x="421446" y="479670"/>
                  </a:lnTo>
                  <a:lnTo>
                    <a:pt x="412327" y="515050"/>
                  </a:lnTo>
                  <a:lnTo>
                    <a:pt x="389540" y="545271"/>
                  </a:lnTo>
                  <a:lnTo>
                    <a:pt x="356782" y="564264"/>
                  </a:lnTo>
                  <a:close/>
                </a:path>
              </a:pathLst>
            </a:custGeom>
            <a:solidFill>
              <a:srgbClr val="D0E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302307" y="6935200"/>
              <a:ext cx="340360" cy="340360"/>
            </a:xfrm>
            <a:custGeom>
              <a:avLst/>
              <a:gdLst/>
              <a:ahLst/>
              <a:cxnLst/>
              <a:rect l="l" t="t" r="r" b="b"/>
              <a:pathLst>
                <a:path w="340359" h="340359">
                  <a:moveTo>
                    <a:pt x="280647" y="40040"/>
                  </a:moveTo>
                  <a:lnTo>
                    <a:pt x="242125" y="15317"/>
                  </a:lnTo>
                  <a:lnTo>
                    <a:pt x="199917" y="2032"/>
                  </a:lnTo>
                  <a:lnTo>
                    <a:pt x="156313" y="0"/>
                  </a:lnTo>
                  <a:lnTo>
                    <a:pt x="113605" y="9034"/>
                  </a:lnTo>
                  <a:lnTo>
                    <a:pt x="74087" y="28952"/>
                  </a:lnTo>
                  <a:lnTo>
                    <a:pt x="40050" y="59566"/>
                  </a:lnTo>
                  <a:lnTo>
                    <a:pt x="15313" y="98094"/>
                  </a:lnTo>
                  <a:lnTo>
                    <a:pt x="2026" y="140304"/>
                  </a:lnTo>
                  <a:lnTo>
                    <a:pt x="0" y="183905"/>
                  </a:lnTo>
                  <a:lnTo>
                    <a:pt x="9048" y="226607"/>
                  </a:lnTo>
                  <a:lnTo>
                    <a:pt x="28983" y="266117"/>
                  </a:lnTo>
                  <a:lnTo>
                    <a:pt x="59618" y="300145"/>
                  </a:lnTo>
                  <a:lnTo>
                    <a:pt x="98132" y="324890"/>
                  </a:lnTo>
                  <a:lnTo>
                    <a:pt x="140338" y="338184"/>
                  </a:lnTo>
                  <a:lnTo>
                    <a:pt x="183941" y="340216"/>
                  </a:lnTo>
                  <a:lnTo>
                    <a:pt x="226645" y="331177"/>
                  </a:lnTo>
                  <a:lnTo>
                    <a:pt x="266155" y="311254"/>
                  </a:lnTo>
                  <a:lnTo>
                    <a:pt x="300173" y="280637"/>
                  </a:lnTo>
                  <a:lnTo>
                    <a:pt x="324913" y="242108"/>
                  </a:lnTo>
                  <a:lnTo>
                    <a:pt x="338209" y="199894"/>
                  </a:lnTo>
                  <a:lnTo>
                    <a:pt x="340245" y="156289"/>
                  </a:lnTo>
                  <a:lnTo>
                    <a:pt x="331207" y="113583"/>
                  </a:lnTo>
                  <a:lnTo>
                    <a:pt x="311279" y="74070"/>
                  </a:lnTo>
                  <a:lnTo>
                    <a:pt x="280647" y="40040"/>
                  </a:lnTo>
                </a:path>
              </a:pathLst>
            </a:custGeom>
            <a:ln w="49529">
              <a:solidFill>
                <a:srgbClr val="2820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469112" y="6201758"/>
              <a:ext cx="158115" cy="830580"/>
            </a:xfrm>
            <a:custGeom>
              <a:avLst/>
              <a:gdLst/>
              <a:ahLst/>
              <a:cxnLst/>
              <a:rect l="l" t="t" r="r" b="b"/>
              <a:pathLst>
                <a:path w="158115" h="830579">
                  <a:moveTo>
                    <a:pt x="142535" y="410238"/>
                  </a:moveTo>
                  <a:lnTo>
                    <a:pt x="139796" y="333250"/>
                  </a:lnTo>
                  <a:lnTo>
                    <a:pt x="137526" y="270210"/>
                  </a:lnTo>
                  <a:lnTo>
                    <a:pt x="135683" y="220313"/>
                  </a:lnTo>
                  <a:lnTo>
                    <a:pt x="110791" y="90878"/>
                  </a:lnTo>
                  <a:lnTo>
                    <a:pt x="64560" y="25702"/>
                  </a:lnTo>
                  <a:lnTo>
                    <a:pt x="19970" y="2753"/>
                  </a:lnTo>
                  <a:lnTo>
                    <a:pt x="0" y="0"/>
                  </a:lnTo>
                  <a:lnTo>
                    <a:pt x="14618" y="381662"/>
                  </a:lnTo>
                </a:path>
                <a:path w="158115" h="830579">
                  <a:moveTo>
                    <a:pt x="142535" y="410238"/>
                  </a:moveTo>
                  <a:lnTo>
                    <a:pt x="135683" y="220313"/>
                  </a:lnTo>
                </a:path>
                <a:path w="158115" h="830579">
                  <a:moveTo>
                    <a:pt x="157686" y="830309"/>
                  </a:moveTo>
                  <a:lnTo>
                    <a:pt x="152867" y="696985"/>
                  </a:lnTo>
                </a:path>
                <a:path w="158115" h="830579">
                  <a:moveTo>
                    <a:pt x="26900" y="708662"/>
                  </a:moveTo>
                  <a:lnTo>
                    <a:pt x="21532" y="560312"/>
                  </a:lnTo>
                </a:path>
              </a:pathLst>
            </a:custGeom>
            <a:ln w="49529">
              <a:solidFill>
                <a:srgbClr val="2820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707738" y="6763051"/>
              <a:ext cx="340995" cy="340995"/>
            </a:xfrm>
            <a:custGeom>
              <a:avLst/>
              <a:gdLst/>
              <a:ahLst/>
              <a:cxnLst/>
              <a:rect l="l" t="t" r="r" b="b"/>
              <a:pathLst>
                <a:path w="340994" h="340995">
                  <a:moveTo>
                    <a:pt x="0" y="159299"/>
                  </a:moveTo>
                  <a:lnTo>
                    <a:pt x="9007" y="114431"/>
                  </a:lnTo>
                  <a:lnTo>
                    <a:pt x="28807" y="74863"/>
                  </a:lnTo>
                  <a:lnTo>
                    <a:pt x="57668" y="42115"/>
                  </a:lnTo>
                  <a:lnTo>
                    <a:pt x="93859" y="17708"/>
                  </a:lnTo>
                  <a:lnTo>
                    <a:pt x="135648" y="3163"/>
                  </a:lnTo>
                  <a:lnTo>
                    <a:pt x="181303" y="0"/>
                  </a:lnTo>
                  <a:lnTo>
                    <a:pt x="226192" y="9016"/>
                  </a:lnTo>
                  <a:lnTo>
                    <a:pt x="265767" y="28819"/>
                  </a:lnTo>
                  <a:lnTo>
                    <a:pt x="298512" y="57683"/>
                  </a:lnTo>
                  <a:lnTo>
                    <a:pt x="322912" y="93877"/>
                  </a:lnTo>
                  <a:lnTo>
                    <a:pt x="337454" y="135674"/>
                  </a:lnTo>
                  <a:lnTo>
                    <a:pt x="340620" y="181345"/>
                  </a:lnTo>
                  <a:lnTo>
                    <a:pt x="331605" y="226235"/>
                  </a:lnTo>
                  <a:lnTo>
                    <a:pt x="311802" y="265812"/>
                  </a:lnTo>
                  <a:lnTo>
                    <a:pt x="282940" y="298559"/>
                  </a:lnTo>
                  <a:lnTo>
                    <a:pt x="246746" y="322961"/>
                  </a:lnTo>
                  <a:lnTo>
                    <a:pt x="204949" y="337501"/>
                  </a:lnTo>
                  <a:lnTo>
                    <a:pt x="159275" y="340662"/>
                  </a:lnTo>
                  <a:lnTo>
                    <a:pt x="114401" y="331639"/>
                  </a:lnTo>
                  <a:lnTo>
                    <a:pt x="74832" y="311833"/>
                  </a:lnTo>
                  <a:lnTo>
                    <a:pt x="42088" y="282970"/>
                  </a:lnTo>
                  <a:lnTo>
                    <a:pt x="17688" y="246775"/>
                  </a:lnTo>
                  <a:lnTo>
                    <a:pt x="3152" y="204976"/>
                  </a:lnTo>
                  <a:lnTo>
                    <a:pt x="0" y="159299"/>
                  </a:lnTo>
                </a:path>
              </a:pathLst>
            </a:custGeom>
            <a:ln w="49529">
              <a:solidFill>
                <a:srgbClr val="2820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204629" y="6302654"/>
              <a:ext cx="513715" cy="690880"/>
            </a:xfrm>
            <a:custGeom>
              <a:avLst/>
              <a:gdLst/>
              <a:ahLst/>
              <a:cxnLst/>
              <a:rect l="l" t="t" r="r" b="b"/>
              <a:pathLst>
                <a:path w="513715" h="690879">
                  <a:moveTo>
                    <a:pt x="222123" y="387711"/>
                  </a:moveTo>
                  <a:lnTo>
                    <a:pt x="168688" y="332211"/>
                  </a:lnTo>
                  <a:lnTo>
                    <a:pt x="124963" y="286743"/>
                  </a:lnTo>
                  <a:lnTo>
                    <a:pt x="90405" y="250712"/>
                  </a:lnTo>
                  <a:lnTo>
                    <a:pt x="14684" y="142821"/>
                  </a:lnTo>
                  <a:lnTo>
                    <a:pt x="0" y="64274"/>
                  </a:lnTo>
                  <a:lnTo>
                    <a:pt x="14526" y="16268"/>
                  </a:lnTo>
                  <a:lnTo>
                    <a:pt x="26441" y="0"/>
                  </a:lnTo>
                  <a:lnTo>
                    <a:pt x="290201" y="275572"/>
                  </a:lnTo>
                </a:path>
                <a:path w="513715" h="690879">
                  <a:moveTo>
                    <a:pt x="228506" y="394347"/>
                  </a:moveTo>
                  <a:lnTo>
                    <a:pt x="90405" y="250712"/>
                  </a:lnTo>
                </a:path>
                <a:path w="513715" h="690879">
                  <a:moveTo>
                    <a:pt x="513414" y="690738"/>
                  </a:moveTo>
                  <a:lnTo>
                    <a:pt x="297800" y="466452"/>
                  </a:lnTo>
                </a:path>
              </a:pathLst>
            </a:custGeom>
            <a:ln w="49529">
              <a:solidFill>
                <a:srgbClr val="2820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11059" y="6555811"/>
              <a:ext cx="335322" cy="28374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75857" y="7008731"/>
              <a:ext cx="193168" cy="19314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81449" y="6836813"/>
              <a:ext cx="193147" cy="193153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763696" y="2887255"/>
            <a:ext cx="7056755" cy="3178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400"/>
              </a:lnSpc>
              <a:spcBef>
                <a:spcPts val="100"/>
              </a:spcBef>
            </a:pPr>
            <a:r>
              <a:rPr sz="2400" spc="100" dirty="0">
                <a:latin typeface="Palatino Linotype"/>
                <a:cs typeface="Palatino Linotype"/>
              </a:rPr>
              <a:t>Policz,</a:t>
            </a:r>
            <a:r>
              <a:rPr sz="2400" spc="215" dirty="0">
                <a:latin typeface="Palatino Linotype"/>
                <a:cs typeface="Palatino Linotype"/>
              </a:rPr>
              <a:t> </a:t>
            </a:r>
            <a:r>
              <a:rPr sz="2400" spc="110" dirty="0">
                <a:latin typeface="Palatino Linotype"/>
                <a:cs typeface="Palatino Linotype"/>
              </a:rPr>
              <a:t>ilu</a:t>
            </a:r>
            <a:r>
              <a:rPr sz="2400" spc="220" dirty="0">
                <a:latin typeface="Palatino Linotype"/>
                <a:cs typeface="Palatino Linotype"/>
              </a:rPr>
              <a:t> </a:t>
            </a:r>
            <a:r>
              <a:rPr sz="2400" spc="210" dirty="0">
                <a:latin typeface="Palatino Linotype"/>
                <a:cs typeface="Palatino Linotype"/>
              </a:rPr>
              <a:t>jest</a:t>
            </a:r>
            <a:r>
              <a:rPr sz="2400" spc="215" dirty="0">
                <a:latin typeface="Palatino Linotype"/>
                <a:cs typeface="Palatino Linotype"/>
              </a:rPr>
              <a:t> </a:t>
            </a:r>
            <a:r>
              <a:rPr sz="2400" spc="110" dirty="0">
                <a:latin typeface="Palatino Linotype"/>
                <a:cs typeface="Palatino Linotype"/>
              </a:rPr>
              <a:t>zaangażowanych</a:t>
            </a:r>
            <a:r>
              <a:rPr sz="2400" spc="220" dirty="0">
                <a:latin typeface="Palatino Linotype"/>
                <a:cs typeface="Palatino Linotype"/>
              </a:rPr>
              <a:t> </a:t>
            </a:r>
            <a:r>
              <a:rPr sz="2400" spc="130" dirty="0">
                <a:latin typeface="Palatino Linotype"/>
                <a:cs typeface="Palatino Linotype"/>
              </a:rPr>
              <a:t>mieszkańców </a:t>
            </a:r>
            <a:r>
              <a:rPr sz="2400" spc="95" dirty="0">
                <a:latin typeface="Palatino Linotype"/>
                <a:cs typeface="Palatino Linotype"/>
              </a:rPr>
              <a:t>i</a:t>
            </a:r>
            <a:r>
              <a:rPr sz="2400" spc="204" dirty="0">
                <a:latin typeface="Palatino Linotype"/>
                <a:cs typeface="Palatino Linotype"/>
              </a:rPr>
              <a:t> </a:t>
            </a:r>
            <a:r>
              <a:rPr sz="2400" spc="120" dirty="0">
                <a:latin typeface="Palatino Linotype"/>
                <a:cs typeface="Palatino Linotype"/>
              </a:rPr>
              <a:t>pomnóż</a:t>
            </a:r>
            <a:r>
              <a:rPr sz="2400" spc="204" dirty="0">
                <a:latin typeface="Palatino Linotype"/>
                <a:cs typeface="Palatino Linotype"/>
              </a:rPr>
              <a:t> </a:t>
            </a:r>
            <a:r>
              <a:rPr sz="2400" spc="125" dirty="0">
                <a:latin typeface="Palatino Linotype"/>
                <a:cs typeface="Palatino Linotype"/>
              </a:rPr>
              <a:t>przez</a:t>
            </a:r>
            <a:r>
              <a:rPr sz="2400" spc="204" dirty="0">
                <a:latin typeface="Palatino Linotype"/>
                <a:cs typeface="Palatino Linotype"/>
              </a:rPr>
              <a:t> </a:t>
            </a:r>
            <a:r>
              <a:rPr sz="2400" spc="114" dirty="0">
                <a:latin typeface="Palatino Linotype"/>
                <a:cs typeface="Palatino Linotype"/>
              </a:rPr>
              <a:t>ilość</a:t>
            </a:r>
            <a:r>
              <a:rPr sz="2400" spc="210" dirty="0">
                <a:latin typeface="Palatino Linotype"/>
                <a:cs typeface="Palatino Linotype"/>
              </a:rPr>
              <a:t> </a:t>
            </a:r>
            <a:r>
              <a:rPr sz="2400" spc="85" dirty="0">
                <a:latin typeface="Palatino Linotype"/>
                <a:cs typeface="Palatino Linotype"/>
              </a:rPr>
              <a:t>godzin</a:t>
            </a:r>
            <a:r>
              <a:rPr sz="2400" spc="204" dirty="0">
                <a:latin typeface="Palatino Linotype"/>
                <a:cs typeface="Palatino Linotype"/>
              </a:rPr>
              <a:t> </a:t>
            </a:r>
            <a:r>
              <a:rPr sz="2400" spc="150" dirty="0">
                <a:latin typeface="Palatino Linotype"/>
                <a:cs typeface="Palatino Linotype"/>
              </a:rPr>
              <a:t>pracy</a:t>
            </a:r>
            <a:r>
              <a:rPr sz="2400" spc="204" dirty="0">
                <a:latin typeface="Palatino Linotype"/>
                <a:cs typeface="Palatino Linotype"/>
              </a:rPr>
              <a:t> </a:t>
            </a:r>
            <a:r>
              <a:rPr sz="2400" spc="145" dirty="0">
                <a:latin typeface="Palatino Linotype"/>
                <a:cs typeface="Palatino Linotype"/>
              </a:rPr>
              <a:t>społecznej.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</a:pPr>
            <a:endParaRPr sz="2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2400">
              <a:latin typeface="Palatino Linotype"/>
              <a:cs typeface="Palatino Linotype"/>
            </a:endParaRPr>
          </a:p>
          <a:p>
            <a:pPr marL="12700" marR="864235">
              <a:lnSpc>
                <a:spcPct val="125000"/>
              </a:lnSpc>
              <a:spcBef>
                <a:spcPts val="5"/>
              </a:spcBef>
            </a:pPr>
            <a:r>
              <a:rPr sz="2400" spc="140" dirty="0">
                <a:latin typeface="Palatino Linotype"/>
                <a:cs typeface="Palatino Linotype"/>
              </a:rPr>
              <a:t>Poniżej</a:t>
            </a:r>
            <a:r>
              <a:rPr sz="2400" spc="210" dirty="0">
                <a:latin typeface="Palatino Linotype"/>
                <a:cs typeface="Palatino Linotype"/>
              </a:rPr>
              <a:t> </a:t>
            </a:r>
            <a:r>
              <a:rPr sz="2400" spc="110" dirty="0">
                <a:latin typeface="Palatino Linotype"/>
                <a:cs typeface="Palatino Linotype"/>
              </a:rPr>
              <a:t>opisz,</a:t>
            </a:r>
            <a:r>
              <a:rPr sz="2400" spc="210" dirty="0">
                <a:latin typeface="Palatino Linotype"/>
                <a:cs typeface="Palatino Linotype"/>
              </a:rPr>
              <a:t> </a:t>
            </a:r>
            <a:r>
              <a:rPr sz="2400" spc="195" dirty="0">
                <a:latin typeface="Palatino Linotype"/>
                <a:cs typeface="Palatino Linotype"/>
              </a:rPr>
              <a:t>na</a:t>
            </a:r>
            <a:r>
              <a:rPr sz="2400" spc="210" dirty="0">
                <a:latin typeface="Palatino Linotype"/>
                <a:cs typeface="Palatino Linotype"/>
              </a:rPr>
              <a:t> </a:t>
            </a:r>
            <a:r>
              <a:rPr sz="2400" spc="110" dirty="0">
                <a:latin typeface="Palatino Linotype"/>
                <a:cs typeface="Palatino Linotype"/>
              </a:rPr>
              <a:t>czym</a:t>
            </a:r>
            <a:r>
              <a:rPr sz="2400" spc="210" dirty="0">
                <a:latin typeface="Palatino Linotype"/>
                <a:cs typeface="Palatino Linotype"/>
              </a:rPr>
              <a:t> </a:t>
            </a:r>
            <a:r>
              <a:rPr sz="2400" spc="195" dirty="0">
                <a:latin typeface="Palatino Linotype"/>
                <a:cs typeface="Palatino Linotype"/>
              </a:rPr>
              <a:t>ta</a:t>
            </a:r>
            <a:r>
              <a:rPr sz="2400" spc="215" dirty="0">
                <a:latin typeface="Palatino Linotype"/>
                <a:cs typeface="Palatino Linotype"/>
              </a:rPr>
              <a:t> </a:t>
            </a:r>
            <a:r>
              <a:rPr sz="2400" spc="185" dirty="0">
                <a:latin typeface="Palatino Linotype"/>
                <a:cs typeface="Palatino Linotype"/>
              </a:rPr>
              <a:t>praca</a:t>
            </a:r>
            <a:r>
              <a:rPr sz="2400" spc="210" dirty="0">
                <a:latin typeface="Palatino Linotype"/>
                <a:cs typeface="Palatino Linotype"/>
              </a:rPr>
              <a:t> </a:t>
            </a:r>
            <a:r>
              <a:rPr sz="2400" spc="150" dirty="0">
                <a:latin typeface="Palatino Linotype"/>
                <a:cs typeface="Palatino Linotype"/>
              </a:rPr>
              <a:t>będzie </a:t>
            </a:r>
            <a:r>
              <a:rPr sz="2400" spc="140" dirty="0">
                <a:latin typeface="Palatino Linotype"/>
                <a:cs typeface="Palatino Linotype"/>
              </a:rPr>
              <a:t>polegać</a:t>
            </a:r>
            <a:r>
              <a:rPr sz="2400" spc="200" dirty="0">
                <a:latin typeface="Palatino Linotype"/>
                <a:cs typeface="Palatino Linotype"/>
              </a:rPr>
              <a:t> </a:t>
            </a:r>
            <a:r>
              <a:rPr sz="2400" spc="95" dirty="0">
                <a:latin typeface="Palatino Linotype"/>
                <a:cs typeface="Palatino Linotype"/>
              </a:rPr>
              <a:t>i</a:t>
            </a:r>
            <a:r>
              <a:rPr sz="2400" spc="204" dirty="0">
                <a:latin typeface="Palatino Linotype"/>
                <a:cs typeface="Palatino Linotype"/>
              </a:rPr>
              <a:t> </a:t>
            </a:r>
            <a:r>
              <a:rPr sz="2400" spc="95" dirty="0">
                <a:latin typeface="Palatino Linotype"/>
                <a:cs typeface="Palatino Linotype"/>
              </a:rPr>
              <a:t>za</a:t>
            </a:r>
            <a:r>
              <a:rPr sz="2400" spc="204" dirty="0">
                <a:latin typeface="Palatino Linotype"/>
                <a:cs typeface="Palatino Linotype"/>
              </a:rPr>
              <a:t> </a:t>
            </a:r>
            <a:r>
              <a:rPr sz="2400" spc="105" dirty="0">
                <a:latin typeface="Palatino Linotype"/>
                <a:cs typeface="Palatino Linotype"/>
              </a:rPr>
              <a:t>co</a:t>
            </a:r>
            <a:r>
              <a:rPr sz="2400" spc="204" dirty="0">
                <a:latin typeface="Palatino Linotype"/>
                <a:cs typeface="Palatino Linotype"/>
              </a:rPr>
              <a:t> </a:t>
            </a:r>
            <a:r>
              <a:rPr sz="2400" spc="185" dirty="0">
                <a:latin typeface="Palatino Linotype"/>
                <a:cs typeface="Palatino Linotype"/>
              </a:rPr>
              <a:t>są</a:t>
            </a:r>
            <a:r>
              <a:rPr sz="2400" spc="204" dirty="0">
                <a:latin typeface="Palatino Linotype"/>
                <a:cs typeface="Palatino Linotype"/>
              </a:rPr>
              <a:t> </a:t>
            </a:r>
            <a:r>
              <a:rPr sz="2400" spc="120" dirty="0">
                <a:latin typeface="Palatino Linotype"/>
                <a:cs typeface="Palatino Linotype"/>
              </a:rPr>
              <a:t>odpowiedzialne</a:t>
            </a:r>
            <a:r>
              <a:rPr sz="2400" spc="204" dirty="0">
                <a:latin typeface="Palatino Linotype"/>
                <a:cs typeface="Palatino Linotype"/>
              </a:rPr>
              <a:t> </a:t>
            </a:r>
            <a:r>
              <a:rPr sz="2400" spc="125" dirty="0">
                <a:latin typeface="Palatino Linotype"/>
                <a:cs typeface="Palatino Linotype"/>
              </a:rPr>
              <a:t>osoby </a:t>
            </a:r>
            <a:r>
              <a:rPr sz="2400" spc="150" dirty="0">
                <a:latin typeface="Palatino Linotype"/>
                <a:cs typeface="Palatino Linotype"/>
              </a:rPr>
              <a:t>wykonujące</a:t>
            </a:r>
            <a:r>
              <a:rPr sz="2400" spc="215" dirty="0">
                <a:latin typeface="Palatino Linotype"/>
                <a:cs typeface="Palatino Linotype"/>
              </a:rPr>
              <a:t> </a:t>
            </a:r>
            <a:r>
              <a:rPr sz="2400" spc="220" dirty="0">
                <a:latin typeface="Palatino Linotype"/>
                <a:cs typeface="Palatino Linotype"/>
              </a:rPr>
              <a:t>te</a:t>
            </a:r>
            <a:r>
              <a:rPr sz="2400" spc="215" dirty="0">
                <a:latin typeface="Palatino Linotype"/>
                <a:cs typeface="Palatino Linotype"/>
              </a:rPr>
              <a:t> </a:t>
            </a:r>
            <a:r>
              <a:rPr sz="2400" spc="135" dirty="0">
                <a:latin typeface="Palatino Linotype"/>
                <a:cs typeface="Palatino Linotype"/>
              </a:rPr>
              <a:t>zadania.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605648" y="302179"/>
            <a:ext cx="1209675" cy="1073785"/>
          </a:xfrm>
          <a:custGeom>
            <a:avLst/>
            <a:gdLst/>
            <a:ahLst/>
            <a:cxnLst/>
            <a:rect l="l" t="t" r="r" b="b"/>
            <a:pathLst>
              <a:path w="1209675" h="1073785">
                <a:moveTo>
                  <a:pt x="306840" y="690035"/>
                </a:moveTo>
                <a:lnTo>
                  <a:pt x="501525" y="803141"/>
                </a:lnTo>
                <a:lnTo>
                  <a:pt x="473197" y="816059"/>
                </a:lnTo>
                <a:lnTo>
                  <a:pt x="459518" y="821330"/>
                </a:lnTo>
                <a:lnTo>
                  <a:pt x="445443" y="826372"/>
                </a:lnTo>
                <a:lnTo>
                  <a:pt x="400843" y="838649"/>
                </a:lnTo>
                <a:lnTo>
                  <a:pt x="356404" y="843675"/>
                </a:lnTo>
                <a:lnTo>
                  <a:pt x="311332" y="843928"/>
                </a:lnTo>
                <a:lnTo>
                  <a:pt x="266750" y="838590"/>
                </a:lnTo>
                <a:lnTo>
                  <a:pt x="215423" y="827865"/>
                </a:lnTo>
                <a:lnTo>
                  <a:pt x="168900" y="809649"/>
                </a:lnTo>
                <a:lnTo>
                  <a:pt x="126570" y="785056"/>
                </a:lnTo>
                <a:lnTo>
                  <a:pt x="87819" y="755199"/>
                </a:lnTo>
                <a:lnTo>
                  <a:pt x="53312" y="718995"/>
                </a:lnTo>
                <a:lnTo>
                  <a:pt x="23076" y="676459"/>
                </a:lnTo>
                <a:lnTo>
                  <a:pt x="7037" y="640703"/>
                </a:lnTo>
                <a:lnTo>
                  <a:pt x="0" y="614583"/>
                </a:lnTo>
                <a:lnTo>
                  <a:pt x="1147" y="604968"/>
                </a:lnTo>
                <a:lnTo>
                  <a:pt x="148659" y="690669"/>
                </a:lnTo>
                <a:lnTo>
                  <a:pt x="156924" y="694002"/>
                </a:lnTo>
                <a:lnTo>
                  <a:pt x="187780" y="700178"/>
                </a:lnTo>
                <a:lnTo>
                  <a:pt x="203473" y="701951"/>
                </a:lnTo>
                <a:lnTo>
                  <a:pt x="219145" y="702244"/>
                </a:lnTo>
                <a:lnTo>
                  <a:pt x="272061" y="697736"/>
                </a:lnTo>
                <a:lnTo>
                  <a:pt x="306840" y="690035"/>
                </a:lnTo>
                <a:close/>
              </a:path>
              <a:path w="1209675" h="1073785">
                <a:moveTo>
                  <a:pt x="1114409" y="514417"/>
                </a:moveTo>
                <a:lnTo>
                  <a:pt x="1153624" y="543075"/>
                </a:lnTo>
                <a:lnTo>
                  <a:pt x="1188417" y="579446"/>
                </a:lnTo>
                <a:lnTo>
                  <a:pt x="1208340" y="621864"/>
                </a:lnTo>
                <a:lnTo>
                  <a:pt x="1209195" y="648799"/>
                </a:lnTo>
                <a:lnTo>
                  <a:pt x="1200278" y="674463"/>
                </a:lnTo>
                <a:lnTo>
                  <a:pt x="1162571" y="714245"/>
                </a:lnTo>
                <a:lnTo>
                  <a:pt x="1118245" y="731087"/>
                </a:lnTo>
                <a:lnTo>
                  <a:pt x="1046859" y="739552"/>
                </a:lnTo>
                <a:lnTo>
                  <a:pt x="999385" y="739878"/>
                </a:lnTo>
                <a:lnTo>
                  <a:pt x="952352" y="736053"/>
                </a:lnTo>
                <a:lnTo>
                  <a:pt x="906065" y="728256"/>
                </a:lnTo>
                <a:lnTo>
                  <a:pt x="859551" y="718858"/>
                </a:lnTo>
                <a:lnTo>
                  <a:pt x="805073" y="704833"/>
                </a:lnTo>
                <a:lnTo>
                  <a:pt x="809263" y="730768"/>
                </a:lnTo>
                <a:lnTo>
                  <a:pt x="811095" y="743582"/>
                </a:lnTo>
                <a:lnTo>
                  <a:pt x="812751" y="756294"/>
                </a:lnTo>
                <a:lnTo>
                  <a:pt x="816547" y="795219"/>
                </a:lnTo>
                <a:lnTo>
                  <a:pt x="817730" y="834095"/>
                </a:lnTo>
                <a:lnTo>
                  <a:pt x="816894" y="871797"/>
                </a:lnTo>
                <a:lnTo>
                  <a:pt x="812719" y="910497"/>
                </a:lnTo>
                <a:lnTo>
                  <a:pt x="801182" y="961077"/>
                </a:lnTo>
                <a:lnTo>
                  <a:pt x="782312" y="1004458"/>
                </a:lnTo>
                <a:lnTo>
                  <a:pt x="747510" y="1047397"/>
                </a:lnTo>
                <a:lnTo>
                  <a:pt x="702466" y="1071166"/>
                </a:lnTo>
                <a:lnTo>
                  <a:pt x="689093" y="1073678"/>
                </a:lnTo>
                <a:lnTo>
                  <a:pt x="676514" y="1072245"/>
                </a:lnTo>
                <a:lnTo>
                  <a:pt x="624586" y="1052358"/>
                </a:lnTo>
                <a:lnTo>
                  <a:pt x="576729" y="1020148"/>
                </a:lnTo>
                <a:lnTo>
                  <a:pt x="540481" y="978526"/>
                </a:lnTo>
                <a:lnTo>
                  <a:pt x="517352" y="932775"/>
                </a:lnTo>
                <a:lnTo>
                  <a:pt x="508923" y="899972"/>
                </a:lnTo>
                <a:lnTo>
                  <a:pt x="712299" y="1018128"/>
                </a:lnTo>
                <a:lnTo>
                  <a:pt x="726166" y="1015903"/>
                </a:lnTo>
                <a:lnTo>
                  <a:pt x="737139" y="1009059"/>
                </a:lnTo>
                <a:lnTo>
                  <a:pt x="744360" y="998566"/>
                </a:lnTo>
                <a:lnTo>
                  <a:pt x="746334" y="986494"/>
                </a:lnTo>
                <a:lnTo>
                  <a:pt x="673131" y="943965"/>
                </a:lnTo>
                <a:lnTo>
                  <a:pt x="673397" y="941182"/>
                </a:lnTo>
                <a:lnTo>
                  <a:pt x="647645" y="926221"/>
                </a:lnTo>
                <a:lnTo>
                  <a:pt x="666146" y="894375"/>
                </a:lnTo>
                <a:lnTo>
                  <a:pt x="671572" y="893121"/>
                </a:lnTo>
                <a:lnTo>
                  <a:pt x="674273" y="882940"/>
                </a:lnTo>
                <a:lnTo>
                  <a:pt x="674669" y="871419"/>
                </a:lnTo>
                <a:lnTo>
                  <a:pt x="674822" y="861227"/>
                </a:lnTo>
                <a:lnTo>
                  <a:pt x="678069" y="852832"/>
                </a:lnTo>
                <a:lnTo>
                  <a:pt x="673967" y="804917"/>
                </a:lnTo>
                <a:lnTo>
                  <a:pt x="669051" y="802061"/>
                </a:lnTo>
                <a:lnTo>
                  <a:pt x="670901" y="797261"/>
                </a:lnTo>
                <a:lnTo>
                  <a:pt x="672048" y="792052"/>
                </a:lnTo>
                <a:lnTo>
                  <a:pt x="672727" y="786571"/>
                </a:lnTo>
                <a:lnTo>
                  <a:pt x="672704" y="780683"/>
                </a:lnTo>
                <a:lnTo>
                  <a:pt x="657885" y="754448"/>
                </a:lnTo>
                <a:lnTo>
                  <a:pt x="658330" y="748831"/>
                </a:lnTo>
                <a:lnTo>
                  <a:pt x="657499" y="745411"/>
                </a:lnTo>
                <a:lnTo>
                  <a:pt x="657136" y="742263"/>
                </a:lnTo>
                <a:lnTo>
                  <a:pt x="656539" y="738978"/>
                </a:lnTo>
                <a:lnTo>
                  <a:pt x="655538" y="736928"/>
                </a:lnTo>
                <a:lnTo>
                  <a:pt x="245025" y="498432"/>
                </a:lnTo>
                <a:lnTo>
                  <a:pt x="247185" y="498217"/>
                </a:lnTo>
                <a:lnTo>
                  <a:pt x="280991" y="497295"/>
                </a:lnTo>
                <a:lnTo>
                  <a:pt x="314334" y="497573"/>
                </a:lnTo>
                <a:lnTo>
                  <a:pt x="348404" y="496803"/>
                </a:lnTo>
                <a:lnTo>
                  <a:pt x="381835" y="497132"/>
                </a:lnTo>
                <a:lnTo>
                  <a:pt x="387963" y="496286"/>
                </a:lnTo>
                <a:lnTo>
                  <a:pt x="370293" y="480145"/>
                </a:lnTo>
                <a:lnTo>
                  <a:pt x="361227" y="473409"/>
                </a:lnTo>
                <a:lnTo>
                  <a:pt x="352864" y="465613"/>
                </a:lnTo>
                <a:lnTo>
                  <a:pt x="318020" y="435088"/>
                </a:lnTo>
                <a:lnTo>
                  <a:pt x="285306" y="402863"/>
                </a:lnTo>
                <a:lnTo>
                  <a:pt x="254677" y="368912"/>
                </a:lnTo>
                <a:lnTo>
                  <a:pt x="226726" y="332110"/>
                </a:lnTo>
                <a:lnTo>
                  <a:pt x="201905" y="297127"/>
                </a:lnTo>
                <a:lnTo>
                  <a:pt x="511798" y="477166"/>
                </a:lnTo>
                <a:lnTo>
                  <a:pt x="514414" y="474280"/>
                </a:lnTo>
                <a:lnTo>
                  <a:pt x="496021" y="435687"/>
                </a:lnTo>
                <a:lnTo>
                  <a:pt x="772586" y="596364"/>
                </a:lnTo>
                <a:lnTo>
                  <a:pt x="790650" y="602452"/>
                </a:lnTo>
                <a:lnTo>
                  <a:pt x="809330" y="607429"/>
                </a:lnTo>
                <a:lnTo>
                  <a:pt x="845260" y="619491"/>
                </a:lnTo>
                <a:lnTo>
                  <a:pt x="889098" y="630272"/>
                </a:lnTo>
                <a:lnTo>
                  <a:pt x="933731" y="635640"/>
                </a:lnTo>
                <a:lnTo>
                  <a:pt x="977821" y="636285"/>
                </a:lnTo>
                <a:lnTo>
                  <a:pt x="1022578" y="628506"/>
                </a:lnTo>
                <a:lnTo>
                  <a:pt x="1033223" y="622941"/>
                </a:lnTo>
                <a:lnTo>
                  <a:pt x="1040359" y="613867"/>
                </a:lnTo>
                <a:lnTo>
                  <a:pt x="1041873" y="604465"/>
                </a:lnTo>
                <a:lnTo>
                  <a:pt x="1037567" y="594620"/>
                </a:lnTo>
                <a:lnTo>
                  <a:pt x="1029228" y="585369"/>
                </a:lnTo>
                <a:lnTo>
                  <a:pt x="1020296" y="575773"/>
                </a:lnTo>
                <a:lnTo>
                  <a:pt x="1010507" y="567148"/>
                </a:lnTo>
                <a:lnTo>
                  <a:pt x="1001509" y="557515"/>
                </a:lnTo>
                <a:lnTo>
                  <a:pt x="636296" y="345336"/>
                </a:lnTo>
                <a:lnTo>
                  <a:pt x="640211" y="346142"/>
                </a:lnTo>
                <a:lnTo>
                  <a:pt x="642358" y="337108"/>
                </a:lnTo>
                <a:lnTo>
                  <a:pt x="679560" y="358721"/>
                </a:lnTo>
                <a:lnTo>
                  <a:pt x="686076" y="333132"/>
                </a:lnTo>
                <a:lnTo>
                  <a:pt x="860411" y="434415"/>
                </a:lnTo>
                <a:lnTo>
                  <a:pt x="898454" y="441829"/>
                </a:lnTo>
                <a:lnTo>
                  <a:pt x="917894" y="444311"/>
                </a:lnTo>
                <a:lnTo>
                  <a:pt x="936146" y="449040"/>
                </a:lnTo>
                <a:lnTo>
                  <a:pt x="983021" y="460116"/>
                </a:lnTo>
                <a:lnTo>
                  <a:pt x="1028912" y="473558"/>
                </a:lnTo>
                <a:lnTo>
                  <a:pt x="1072667" y="491635"/>
                </a:lnTo>
                <a:lnTo>
                  <a:pt x="1114409" y="514417"/>
                </a:lnTo>
                <a:close/>
              </a:path>
              <a:path w="1209675" h="1073785">
                <a:moveTo>
                  <a:pt x="673131" y="943965"/>
                </a:moveTo>
                <a:lnTo>
                  <a:pt x="746334" y="986494"/>
                </a:lnTo>
                <a:lnTo>
                  <a:pt x="737644" y="994664"/>
                </a:lnTo>
                <a:lnTo>
                  <a:pt x="729636" y="1001762"/>
                </a:lnTo>
                <a:lnTo>
                  <a:pt x="720990" y="1009958"/>
                </a:lnTo>
                <a:lnTo>
                  <a:pt x="712299" y="1018128"/>
                </a:lnTo>
                <a:lnTo>
                  <a:pt x="508923" y="899972"/>
                </a:lnTo>
                <a:lnTo>
                  <a:pt x="509115" y="891271"/>
                </a:lnTo>
                <a:lnTo>
                  <a:pt x="509418" y="885572"/>
                </a:lnTo>
                <a:lnTo>
                  <a:pt x="656172" y="970831"/>
                </a:lnTo>
                <a:lnTo>
                  <a:pt x="663666" y="964904"/>
                </a:lnTo>
                <a:lnTo>
                  <a:pt x="669142" y="957804"/>
                </a:lnTo>
                <a:lnTo>
                  <a:pt x="672598" y="949530"/>
                </a:lnTo>
                <a:lnTo>
                  <a:pt x="673131" y="943965"/>
                </a:lnTo>
                <a:close/>
              </a:path>
              <a:path w="1209675" h="1073785">
                <a:moveTo>
                  <a:pt x="227751" y="500146"/>
                </a:moveTo>
                <a:lnTo>
                  <a:pt x="450972" y="629831"/>
                </a:lnTo>
                <a:lnTo>
                  <a:pt x="447993" y="629569"/>
                </a:lnTo>
                <a:lnTo>
                  <a:pt x="442673" y="627947"/>
                </a:lnTo>
                <a:lnTo>
                  <a:pt x="366305" y="630580"/>
                </a:lnTo>
                <a:lnTo>
                  <a:pt x="318802" y="635296"/>
                </a:lnTo>
                <a:lnTo>
                  <a:pt x="272595" y="640763"/>
                </a:lnTo>
                <a:lnTo>
                  <a:pt x="226560" y="649269"/>
                </a:lnTo>
                <a:lnTo>
                  <a:pt x="180851" y="660902"/>
                </a:lnTo>
                <a:lnTo>
                  <a:pt x="146188" y="680420"/>
                </a:lnTo>
                <a:lnTo>
                  <a:pt x="144546" y="686810"/>
                </a:lnTo>
                <a:lnTo>
                  <a:pt x="148659" y="690669"/>
                </a:lnTo>
                <a:lnTo>
                  <a:pt x="1147" y="604968"/>
                </a:lnTo>
                <a:lnTo>
                  <a:pt x="28964" y="562378"/>
                </a:lnTo>
                <a:lnTo>
                  <a:pt x="61642" y="540238"/>
                </a:lnTo>
                <a:lnTo>
                  <a:pt x="120580" y="520134"/>
                </a:lnTo>
                <a:lnTo>
                  <a:pt x="162324" y="509136"/>
                </a:lnTo>
                <a:lnTo>
                  <a:pt x="203998" y="502503"/>
                </a:lnTo>
                <a:lnTo>
                  <a:pt x="227751" y="500146"/>
                </a:lnTo>
                <a:close/>
              </a:path>
              <a:path w="1209675" h="1073785">
                <a:moveTo>
                  <a:pt x="647645" y="926221"/>
                </a:moveTo>
                <a:lnTo>
                  <a:pt x="673397" y="941182"/>
                </a:lnTo>
                <a:lnTo>
                  <a:pt x="656172" y="970831"/>
                </a:lnTo>
                <a:lnTo>
                  <a:pt x="509418" y="885572"/>
                </a:lnTo>
                <a:lnTo>
                  <a:pt x="509570" y="882722"/>
                </a:lnTo>
                <a:lnTo>
                  <a:pt x="509806" y="874047"/>
                </a:lnTo>
                <a:lnTo>
                  <a:pt x="506829" y="872317"/>
                </a:lnTo>
                <a:lnTo>
                  <a:pt x="512949" y="856779"/>
                </a:lnTo>
                <a:lnTo>
                  <a:pt x="503286" y="849696"/>
                </a:lnTo>
                <a:lnTo>
                  <a:pt x="644455" y="931711"/>
                </a:lnTo>
                <a:lnTo>
                  <a:pt x="647645" y="926221"/>
                </a:lnTo>
                <a:close/>
              </a:path>
              <a:path w="1209675" h="1073785">
                <a:moveTo>
                  <a:pt x="506829" y="872317"/>
                </a:moveTo>
                <a:lnTo>
                  <a:pt x="509806" y="874047"/>
                </a:lnTo>
                <a:lnTo>
                  <a:pt x="506358" y="873513"/>
                </a:lnTo>
                <a:lnTo>
                  <a:pt x="506829" y="872317"/>
                </a:lnTo>
                <a:close/>
              </a:path>
              <a:path w="1209675" h="1073785">
                <a:moveTo>
                  <a:pt x="245025" y="498432"/>
                </a:moveTo>
                <a:lnTo>
                  <a:pt x="655538" y="736928"/>
                </a:lnTo>
                <a:lnTo>
                  <a:pt x="643891" y="784506"/>
                </a:lnTo>
                <a:lnTo>
                  <a:pt x="637205" y="833498"/>
                </a:lnTo>
                <a:lnTo>
                  <a:pt x="637394" y="882077"/>
                </a:lnTo>
                <a:lnTo>
                  <a:pt x="644455" y="931711"/>
                </a:lnTo>
                <a:lnTo>
                  <a:pt x="503286" y="849696"/>
                </a:lnTo>
                <a:lnTo>
                  <a:pt x="502515" y="844842"/>
                </a:lnTo>
                <a:lnTo>
                  <a:pt x="503702" y="836719"/>
                </a:lnTo>
                <a:lnTo>
                  <a:pt x="506317" y="827957"/>
                </a:lnTo>
                <a:lnTo>
                  <a:pt x="508554" y="823381"/>
                </a:lnTo>
                <a:lnTo>
                  <a:pt x="501525" y="803141"/>
                </a:lnTo>
                <a:lnTo>
                  <a:pt x="306840" y="690035"/>
                </a:lnTo>
                <a:lnTo>
                  <a:pt x="323315" y="686387"/>
                </a:lnTo>
                <a:lnTo>
                  <a:pt x="372707" y="669550"/>
                </a:lnTo>
                <a:lnTo>
                  <a:pt x="420677" y="647481"/>
                </a:lnTo>
                <a:lnTo>
                  <a:pt x="427492" y="644097"/>
                </a:lnTo>
                <a:lnTo>
                  <a:pt x="434923" y="639601"/>
                </a:lnTo>
                <a:lnTo>
                  <a:pt x="450972" y="629831"/>
                </a:lnTo>
                <a:lnTo>
                  <a:pt x="227751" y="500146"/>
                </a:lnTo>
                <a:lnTo>
                  <a:pt x="245025" y="498432"/>
                </a:lnTo>
                <a:close/>
              </a:path>
              <a:path w="1209675" h="1073785">
                <a:moveTo>
                  <a:pt x="669051" y="802061"/>
                </a:moveTo>
                <a:lnTo>
                  <a:pt x="673967" y="804917"/>
                </a:lnTo>
                <a:lnTo>
                  <a:pt x="671117" y="807668"/>
                </a:lnTo>
                <a:lnTo>
                  <a:pt x="666757" y="812478"/>
                </a:lnTo>
                <a:lnTo>
                  <a:pt x="664416" y="811118"/>
                </a:lnTo>
                <a:lnTo>
                  <a:pt x="667605" y="805627"/>
                </a:lnTo>
                <a:lnTo>
                  <a:pt x="669051" y="802061"/>
                </a:lnTo>
                <a:close/>
              </a:path>
              <a:path w="1209675" h="1073785">
                <a:moveTo>
                  <a:pt x="133911" y="101934"/>
                </a:moveTo>
                <a:lnTo>
                  <a:pt x="295213" y="195646"/>
                </a:lnTo>
                <a:lnTo>
                  <a:pt x="298280" y="203303"/>
                </a:lnTo>
                <a:lnTo>
                  <a:pt x="318530" y="244443"/>
                </a:lnTo>
                <a:lnTo>
                  <a:pt x="339418" y="284485"/>
                </a:lnTo>
                <a:lnTo>
                  <a:pt x="364756" y="328582"/>
                </a:lnTo>
                <a:lnTo>
                  <a:pt x="393567" y="370289"/>
                </a:lnTo>
                <a:lnTo>
                  <a:pt x="426729" y="408649"/>
                </a:lnTo>
                <a:lnTo>
                  <a:pt x="465122" y="442705"/>
                </a:lnTo>
                <a:lnTo>
                  <a:pt x="488779" y="459386"/>
                </a:lnTo>
                <a:lnTo>
                  <a:pt x="511798" y="477166"/>
                </a:lnTo>
                <a:lnTo>
                  <a:pt x="201905" y="297127"/>
                </a:lnTo>
                <a:lnTo>
                  <a:pt x="200132" y="294628"/>
                </a:lnTo>
                <a:lnTo>
                  <a:pt x="186953" y="275221"/>
                </a:lnTo>
                <a:lnTo>
                  <a:pt x="174456" y="254742"/>
                </a:lnTo>
                <a:lnTo>
                  <a:pt x="161497" y="235463"/>
                </a:lnTo>
                <a:lnTo>
                  <a:pt x="137789" y="189376"/>
                </a:lnTo>
                <a:lnTo>
                  <a:pt x="125750" y="147131"/>
                </a:lnTo>
                <a:lnTo>
                  <a:pt x="125535" y="132318"/>
                </a:lnTo>
                <a:lnTo>
                  <a:pt x="128746" y="116559"/>
                </a:lnTo>
                <a:lnTo>
                  <a:pt x="133911" y="101934"/>
                </a:lnTo>
                <a:close/>
              </a:path>
              <a:path w="1209675" h="1073785">
                <a:moveTo>
                  <a:pt x="625968" y="242397"/>
                </a:moveTo>
                <a:lnTo>
                  <a:pt x="660142" y="262251"/>
                </a:lnTo>
                <a:lnTo>
                  <a:pt x="656695" y="261717"/>
                </a:lnTo>
                <a:lnTo>
                  <a:pt x="636296" y="345336"/>
                </a:lnTo>
                <a:lnTo>
                  <a:pt x="1001509" y="557515"/>
                </a:lnTo>
                <a:lnTo>
                  <a:pt x="999530" y="559303"/>
                </a:lnTo>
                <a:lnTo>
                  <a:pt x="992806" y="556865"/>
                </a:lnTo>
                <a:lnTo>
                  <a:pt x="986719" y="553328"/>
                </a:lnTo>
                <a:lnTo>
                  <a:pt x="980228" y="551026"/>
                </a:lnTo>
                <a:lnTo>
                  <a:pt x="890884" y="525558"/>
                </a:lnTo>
                <a:lnTo>
                  <a:pt x="860567" y="518226"/>
                </a:lnTo>
                <a:lnTo>
                  <a:pt x="848451" y="515593"/>
                </a:lnTo>
                <a:lnTo>
                  <a:pt x="835939" y="514199"/>
                </a:lnTo>
                <a:lnTo>
                  <a:pt x="811837" y="510478"/>
                </a:lnTo>
                <a:lnTo>
                  <a:pt x="808858" y="510216"/>
                </a:lnTo>
                <a:lnTo>
                  <a:pt x="805709" y="511324"/>
                </a:lnTo>
                <a:lnTo>
                  <a:pt x="803093" y="514210"/>
                </a:lnTo>
                <a:lnTo>
                  <a:pt x="791192" y="526391"/>
                </a:lnTo>
                <a:lnTo>
                  <a:pt x="779423" y="538647"/>
                </a:lnTo>
                <a:lnTo>
                  <a:pt x="767104" y="552053"/>
                </a:lnTo>
                <a:lnTo>
                  <a:pt x="755467" y="564386"/>
                </a:lnTo>
                <a:lnTo>
                  <a:pt x="753723" y="566311"/>
                </a:lnTo>
                <a:lnTo>
                  <a:pt x="751809" y="569605"/>
                </a:lnTo>
                <a:lnTo>
                  <a:pt x="752511" y="570013"/>
                </a:lnTo>
                <a:lnTo>
                  <a:pt x="756805" y="576914"/>
                </a:lnTo>
                <a:lnTo>
                  <a:pt x="760307" y="584824"/>
                </a:lnTo>
                <a:lnTo>
                  <a:pt x="764930" y="591916"/>
                </a:lnTo>
                <a:lnTo>
                  <a:pt x="496021" y="435687"/>
                </a:lnTo>
                <a:lnTo>
                  <a:pt x="467159" y="383669"/>
                </a:lnTo>
                <a:lnTo>
                  <a:pt x="440455" y="340247"/>
                </a:lnTo>
                <a:lnTo>
                  <a:pt x="410493" y="299340"/>
                </a:lnTo>
                <a:lnTo>
                  <a:pt x="376370" y="261890"/>
                </a:lnTo>
                <a:lnTo>
                  <a:pt x="338457" y="226645"/>
                </a:lnTo>
                <a:lnTo>
                  <a:pt x="295213" y="195646"/>
                </a:lnTo>
                <a:lnTo>
                  <a:pt x="133911" y="101934"/>
                </a:lnTo>
                <a:lnTo>
                  <a:pt x="140612" y="91140"/>
                </a:lnTo>
                <a:lnTo>
                  <a:pt x="150012" y="83382"/>
                </a:lnTo>
                <a:lnTo>
                  <a:pt x="161408" y="78252"/>
                </a:lnTo>
                <a:lnTo>
                  <a:pt x="174735" y="74245"/>
                </a:lnTo>
                <a:lnTo>
                  <a:pt x="181331" y="73670"/>
                </a:lnTo>
                <a:lnTo>
                  <a:pt x="187798" y="70084"/>
                </a:lnTo>
                <a:lnTo>
                  <a:pt x="194734" y="66770"/>
                </a:lnTo>
                <a:lnTo>
                  <a:pt x="201201" y="63183"/>
                </a:lnTo>
                <a:lnTo>
                  <a:pt x="608554" y="299844"/>
                </a:lnTo>
                <a:lnTo>
                  <a:pt x="612236" y="300514"/>
                </a:lnTo>
                <a:lnTo>
                  <a:pt x="615992" y="285071"/>
                </a:lnTo>
                <a:lnTo>
                  <a:pt x="623417" y="254134"/>
                </a:lnTo>
                <a:lnTo>
                  <a:pt x="625968" y="242397"/>
                </a:lnTo>
                <a:close/>
              </a:path>
              <a:path w="1209675" h="1073785">
                <a:moveTo>
                  <a:pt x="627137" y="138793"/>
                </a:moveTo>
                <a:lnTo>
                  <a:pt x="721592" y="193669"/>
                </a:lnTo>
                <a:lnTo>
                  <a:pt x="707123" y="226389"/>
                </a:lnTo>
                <a:lnTo>
                  <a:pt x="693011" y="275472"/>
                </a:lnTo>
                <a:lnTo>
                  <a:pt x="681884" y="326290"/>
                </a:lnTo>
                <a:lnTo>
                  <a:pt x="679560" y="358721"/>
                </a:lnTo>
                <a:lnTo>
                  <a:pt x="642358" y="337108"/>
                </a:lnTo>
                <a:lnTo>
                  <a:pt x="660142" y="262251"/>
                </a:lnTo>
                <a:lnTo>
                  <a:pt x="625968" y="242397"/>
                </a:lnTo>
                <a:lnTo>
                  <a:pt x="626535" y="239789"/>
                </a:lnTo>
                <a:lnTo>
                  <a:pt x="610628" y="230547"/>
                </a:lnTo>
                <a:lnTo>
                  <a:pt x="615119" y="211125"/>
                </a:lnTo>
                <a:lnTo>
                  <a:pt x="620028" y="189008"/>
                </a:lnTo>
                <a:lnTo>
                  <a:pt x="609256" y="182750"/>
                </a:lnTo>
                <a:lnTo>
                  <a:pt x="615858" y="164554"/>
                </a:lnTo>
                <a:lnTo>
                  <a:pt x="627137" y="138793"/>
                </a:lnTo>
                <a:close/>
              </a:path>
              <a:path w="1209675" h="1073785">
                <a:moveTo>
                  <a:pt x="610628" y="230547"/>
                </a:moveTo>
                <a:lnTo>
                  <a:pt x="626535" y="239789"/>
                </a:lnTo>
                <a:lnTo>
                  <a:pt x="620723" y="254038"/>
                </a:lnTo>
                <a:lnTo>
                  <a:pt x="615613" y="268694"/>
                </a:lnTo>
                <a:lnTo>
                  <a:pt x="611469" y="283912"/>
                </a:lnTo>
                <a:lnTo>
                  <a:pt x="608554" y="299844"/>
                </a:lnTo>
                <a:lnTo>
                  <a:pt x="201201" y="63183"/>
                </a:lnTo>
                <a:lnTo>
                  <a:pt x="204350" y="62075"/>
                </a:lnTo>
                <a:lnTo>
                  <a:pt x="219741" y="59266"/>
                </a:lnTo>
                <a:lnTo>
                  <a:pt x="599249" y="279750"/>
                </a:lnTo>
                <a:lnTo>
                  <a:pt x="610628" y="230547"/>
                </a:lnTo>
                <a:close/>
              </a:path>
              <a:path w="1209675" h="1073785">
                <a:moveTo>
                  <a:pt x="907916" y="19913"/>
                </a:moveTo>
                <a:lnTo>
                  <a:pt x="935796" y="52267"/>
                </a:lnTo>
                <a:lnTo>
                  <a:pt x="945529" y="101985"/>
                </a:lnTo>
                <a:lnTo>
                  <a:pt x="946875" y="127736"/>
                </a:lnTo>
                <a:lnTo>
                  <a:pt x="945409" y="154791"/>
                </a:lnTo>
                <a:lnTo>
                  <a:pt x="934361" y="230624"/>
                </a:lnTo>
                <a:lnTo>
                  <a:pt x="922862" y="278288"/>
                </a:lnTo>
                <a:lnTo>
                  <a:pt x="907792" y="325346"/>
                </a:lnTo>
                <a:lnTo>
                  <a:pt x="889981" y="370812"/>
                </a:lnTo>
                <a:lnTo>
                  <a:pt x="869518" y="414737"/>
                </a:lnTo>
                <a:lnTo>
                  <a:pt x="865790" y="421384"/>
                </a:lnTo>
                <a:lnTo>
                  <a:pt x="863536" y="427418"/>
                </a:lnTo>
                <a:lnTo>
                  <a:pt x="860411" y="434415"/>
                </a:lnTo>
                <a:lnTo>
                  <a:pt x="686076" y="333132"/>
                </a:lnTo>
                <a:lnTo>
                  <a:pt x="696177" y="293468"/>
                </a:lnTo>
                <a:lnTo>
                  <a:pt x="726143" y="310877"/>
                </a:lnTo>
                <a:lnTo>
                  <a:pt x="739098" y="278747"/>
                </a:lnTo>
                <a:lnTo>
                  <a:pt x="851294" y="343929"/>
                </a:lnTo>
                <a:lnTo>
                  <a:pt x="856146" y="345280"/>
                </a:lnTo>
                <a:lnTo>
                  <a:pt x="857656" y="343219"/>
                </a:lnTo>
                <a:lnTo>
                  <a:pt x="858932" y="341023"/>
                </a:lnTo>
                <a:lnTo>
                  <a:pt x="859974" y="338691"/>
                </a:lnTo>
                <a:lnTo>
                  <a:pt x="861589" y="333754"/>
                </a:lnTo>
                <a:lnTo>
                  <a:pt x="862737" y="328546"/>
                </a:lnTo>
                <a:lnTo>
                  <a:pt x="865224" y="322647"/>
                </a:lnTo>
                <a:lnTo>
                  <a:pt x="869059" y="313125"/>
                </a:lnTo>
                <a:lnTo>
                  <a:pt x="873003" y="303666"/>
                </a:lnTo>
                <a:lnTo>
                  <a:pt x="876815" y="294131"/>
                </a:lnTo>
                <a:lnTo>
                  <a:pt x="880255" y="284379"/>
                </a:lnTo>
                <a:lnTo>
                  <a:pt x="882416" y="275353"/>
                </a:lnTo>
                <a:lnTo>
                  <a:pt x="884095" y="266047"/>
                </a:lnTo>
                <a:lnTo>
                  <a:pt x="886323" y="255591"/>
                </a:lnTo>
                <a:lnTo>
                  <a:pt x="888221" y="246412"/>
                </a:lnTo>
                <a:lnTo>
                  <a:pt x="896218" y="214339"/>
                </a:lnTo>
                <a:lnTo>
                  <a:pt x="902217" y="182573"/>
                </a:lnTo>
                <a:lnTo>
                  <a:pt x="906547" y="149839"/>
                </a:lnTo>
                <a:lnTo>
                  <a:pt x="908264" y="117054"/>
                </a:lnTo>
                <a:lnTo>
                  <a:pt x="908176" y="109660"/>
                </a:lnTo>
                <a:lnTo>
                  <a:pt x="904407" y="101595"/>
                </a:lnTo>
                <a:lnTo>
                  <a:pt x="902043" y="94346"/>
                </a:lnTo>
                <a:lnTo>
                  <a:pt x="767234" y="16026"/>
                </a:lnTo>
                <a:lnTo>
                  <a:pt x="784841" y="8630"/>
                </a:lnTo>
                <a:lnTo>
                  <a:pt x="804109" y="3667"/>
                </a:lnTo>
                <a:lnTo>
                  <a:pt x="825605" y="0"/>
                </a:lnTo>
                <a:lnTo>
                  <a:pt x="846548" y="417"/>
                </a:lnTo>
                <a:lnTo>
                  <a:pt x="867269" y="3642"/>
                </a:lnTo>
                <a:lnTo>
                  <a:pt x="887459" y="9497"/>
                </a:lnTo>
                <a:lnTo>
                  <a:pt x="907916" y="19913"/>
                </a:lnTo>
                <a:close/>
              </a:path>
              <a:path w="1209675" h="1073785">
                <a:moveTo>
                  <a:pt x="609256" y="182750"/>
                </a:moveTo>
                <a:lnTo>
                  <a:pt x="620028" y="189008"/>
                </a:lnTo>
                <a:lnTo>
                  <a:pt x="610926" y="210157"/>
                </a:lnTo>
                <a:lnTo>
                  <a:pt x="603025" y="237880"/>
                </a:lnTo>
                <a:lnTo>
                  <a:pt x="598111" y="264401"/>
                </a:lnTo>
                <a:lnTo>
                  <a:pt x="599249" y="279750"/>
                </a:lnTo>
                <a:lnTo>
                  <a:pt x="219741" y="59266"/>
                </a:lnTo>
                <a:lnTo>
                  <a:pt x="233208" y="56809"/>
                </a:lnTo>
                <a:lnTo>
                  <a:pt x="586156" y="261862"/>
                </a:lnTo>
                <a:lnTo>
                  <a:pt x="587538" y="256789"/>
                </a:lnTo>
                <a:lnTo>
                  <a:pt x="588749" y="253087"/>
                </a:lnTo>
                <a:lnTo>
                  <a:pt x="596929" y="221120"/>
                </a:lnTo>
                <a:lnTo>
                  <a:pt x="605735" y="192454"/>
                </a:lnTo>
                <a:lnTo>
                  <a:pt x="609256" y="182750"/>
                </a:lnTo>
                <a:close/>
              </a:path>
              <a:path w="1209675" h="1073785">
                <a:moveTo>
                  <a:pt x="430997" y="118843"/>
                </a:moveTo>
                <a:lnTo>
                  <a:pt x="475121" y="148884"/>
                </a:lnTo>
                <a:lnTo>
                  <a:pt x="516377" y="183134"/>
                </a:lnTo>
                <a:lnTo>
                  <a:pt x="554757" y="221588"/>
                </a:lnTo>
                <a:lnTo>
                  <a:pt x="570249" y="240870"/>
                </a:lnTo>
                <a:lnTo>
                  <a:pt x="577961" y="251226"/>
                </a:lnTo>
                <a:lnTo>
                  <a:pt x="586156" y="261862"/>
                </a:lnTo>
                <a:lnTo>
                  <a:pt x="233208" y="56809"/>
                </a:lnTo>
                <a:lnTo>
                  <a:pt x="237056" y="56107"/>
                </a:lnTo>
                <a:lnTo>
                  <a:pt x="269844" y="56062"/>
                </a:lnTo>
                <a:lnTo>
                  <a:pt x="302824" y="60535"/>
                </a:lnTo>
                <a:lnTo>
                  <a:pt x="334833" y="70318"/>
                </a:lnTo>
                <a:lnTo>
                  <a:pt x="384018" y="93018"/>
                </a:lnTo>
                <a:lnTo>
                  <a:pt x="430997" y="118843"/>
                </a:lnTo>
                <a:close/>
              </a:path>
              <a:path w="1209675" h="1073785">
                <a:moveTo>
                  <a:pt x="649724" y="101977"/>
                </a:moveTo>
                <a:lnTo>
                  <a:pt x="769504" y="171566"/>
                </a:lnTo>
                <a:lnTo>
                  <a:pt x="756080" y="199018"/>
                </a:lnTo>
                <a:lnTo>
                  <a:pt x="741345" y="241864"/>
                </a:lnTo>
                <a:lnTo>
                  <a:pt x="729530" y="284938"/>
                </a:lnTo>
                <a:lnTo>
                  <a:pt x="726143" y="310877"/>
                </a:lnTo>
                <a:lnTo>
                  <a:pt x="696177" y="293468"/>
                </a:lnTo>
                <a:lnTo>
                  <a:pt x="721592" y="193669"/>
                </a:lnTo>
                <a:lnTo>
                  <a:pt x="627137" y="138793"/>
                </a:lnTo>
                <a:lnTo>
                  <a:pt x="641882" y="113578"/>
                </a:lnTo>
                <a:lnTo>
                  <a:pt x="646411" y="105927"/>
                </a:lnTo>
                <a:lnTo>
                  <a:pt x="649724" y="101977"/>
                </a:lnTo>
                <a:close/>
              </a:path>
              <a:path w="1209675" h="1073785">
                <a:moveTo>
                  <a:pt x="767234" y="16026"/>
                </a:moveTo>
                <a:lnTo>
                  <a:pt x="902043" y="94346"/>
                </a:lnTo>
                <a:lnTo>
                  <a:pt x="898603" y="126129"/>
                </a:lnTo>
                <a:lnTo>
                  <a:pt x="895492" y="158104"/>
                </a:lnTo>
                <a:lnTo>
                  <a:pt x="888064" y="221352"/>
                </a:lnTo>
                <a:lnTo>
                  <a:pt x="874004" y="283685"/>
                </a:lnTo>
                <a:lnTo>
                  <a:pt x="851294" y="343929"/>
                </a:lnTo>
                <a:lnTo>
                  <a:pt x="739098" y="278747"/>
                </a:lnTo>
                <a:lnTo>
                  <a:pt x="740058" y="276367"/>
                </a:lnTo>
                <a:lnTo>
                  <a:pt x="752324" y="242368"/>
                </a:lnTo>
                <a:lnTo>
                  <a:pt x="762660" y="207247"/>
                </a:lnTo>
                <a:lnTo>
                  <a:pt x="769504" y="171566"/>
                </a:lnTo>
                <a:lnTo>
                  <a:pt x="649724" y="101977"/>
                </a:lnTo>
                <a:lnTo>
                  <a:pt x="656350" y="94077"/>
                </a:lnTo>
                <a:lnTo>
                  <a:pt x="783738" y="168085"/>
                </a:lnTo>
                <a:lnTo>
                  <a:pt x="786249" y="168075"/>
                </a:lnTo>
                <a:lnTo>
                  <a:pt x="786944" y="161135"/>
                </a:lnTo>
                <a:lnTo>
                  <a:pt x="788885" y="146106"/>
                </a:lnTo>
                <a:lnTo>
                  <a:pt x="790218" y="138068"/>
                </a:lnTo>
                <a:lnTo>
                  <a:pt x="676760" y="72152"/>
                </a:lnTo>
                <a:lnTo>
                  <a:pt x="697207" y="54656"/>
                </a:lnTo>
                <a:lnTo>
                  <a:pt x="729198" y="35054"/>
                </a:lnTo>
                <a:lnTo>
                  <a:pt x="747615" y="25191"/>
                </a:lnTo>
                <a:lnTo>
                  <a:pt x="765767" y="16642"/>
                </a:lnTo>
                <a:lnTo>
                  <a:pt x="767234" y="16026"/>
                </a:lnTo>
                <a:close/>
              </a:path>
              <a:path w="1209675" h="1073785">
                <a:moveTo>
                  <a:pt x="676760" y="72152"/>
                </a:moveTo>
                <a:lnTo>
                  <a:pt x="790218" y="138068"/>
                </a:lnTo>
                <a:lnTo>
                  <a:pt x="785664" y="138360"/>
                </a:lnTo>
                <a:lnTo>
                  <a:pt x="785320" y="145504"/>
                </a:lnTo>
                <a:lnTo>
                  <a:pt x="784082" y="160941"/>
                </a:lnTo>
                <a:lnTo>
                  <a:pt x="783738" y="168085"/>
                </a:lnTo>
                <a:lnTo>
                  <a:pt x="656350" y="94077"/>
                </a:lnTo>
                <a:lnTo>
                  <a:pt x="669604" y="78276"/>
                </a:lnTo>
                <a:lnTo>
                  <a:pt x="676760" y="721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10064145" y="6607295"/>
            <a:ext cx="8221980" cy="3658870"/>
            <a:chOff x="10064145" y="6607295"/>
            <a:chExt cx="8221980" cy="3658870"/>
          </a:xfrm>
        </p:grpSpPr>
        <p:sp>
          <p:nvSpPr>
            <p:cNvPr id="21" name="object 21"/>
            <p:cNvSpPr/>
            <p:nvPr/>
          </p:nvSpPr>
          <p:spPr>
            <a:xfrm>
              <a:off x="10064145" y="6607295"/>
              <a:ext cx="4275455" cy="2988310"/>
            </a:xfrm>
            <a:custGeom>
              <a:avLst/>
              <a:gdLst/>
              <a:ahLst/>
              <a:cxnLst/>
              <a:rect l="l" t="t" r="r" b="b"/>
              <a:pathLst>
                <a:path w="4275455" h="2988309">
                  <a:moveTo>
                    <a:pt x="3210417" y="0"/>
                  </a:moveTo>
                  <a:lnTo>
                    <a:pt x="3271116" y="5995"/>
                  </a:lnTo>
                  <a:lnTo>
                    <a:pt x="3320118" y="15120"/>
                  </a:lnTo>
                  <a:lnTo>
                    <a:pt x="3367652" y="26714"/>
                  </a:lnTo>
                  <a:lnTo>
                    <a:pt x="3413607" y="40984"/>
                  </a:lnTo>
                  <a:lnTo>
                    <a:pt x="3457875" y="58136"/>
                  </a:lnTo>
                  <a:lnTo>
                    <a:pt x="3500345" y="78377"/>
                  </a:lnTo>
                  <a:lnTo>
                    <a:pt x="3540908" y="101913"/>
                  </a:lnTo>
                  <a:lnTo>
                    <a:pt x="3579454" y="128952"/>
                  </a:lnTo>
                  <a:lnTo>
                    <a:pt x="3615874" y="159700"/>
                  </a:lnTo>
                  <a:lnTo>
                    <a:pt x="3650058" y="194364"/>
                  </a:lnTo>
                  <a:lnTo>
                    <a:pt x="3681895" y="233150"/>
                  </a:lnTo>
                  <a:lnTo>
                    <a:pt x="3711278" y="276266"/>
                  </a:lnTo>
                  <a:lnTo>
                    <a:pt x="3929322" y="621267"/>
                  </a:lnTo>
                  <a:lnTo>
                    <a:pt x="3982445" y="708242"/>
                  </a:lnTo>
                  <a:lnTo>
                    <a:pt x="4033978" y="796103"/>
                  </a:lnTo>
                  <a:lnTo>
                    <a:pt x="4083402" y="885146"/>
                  </a:lnTo>
                  <a:lnTo>
                    <a:pt x="4107160" y="930204"/>
                  </a:lnTo>
                  <a:lnTo>
                    <a:pt x="4130198" y="975669"/>
                  </a:lnTo>
                  <a:lnTo>
                    <a:pt x="4152448" y="1021577"/>
                  </a:lnTo>
                  <a:lnTo>
                    <a:pt x="4173848" y="1067968"/>
                  </a:lnTo>
                  <a:lnTo>
                    <a:pt x="4194332" y="1114877"/>
                  </a:lnTo>
                  <a:lnTo>
                    <a:pt x="4213835" y="1162341"/>
                  </a:lnTo>
                  <a:lnTo>
                    <a:pt x="4228235" y="1202110"/>
                  </a:lnTo>
                  <a:lnTo>
                    <a:pt x="4275327" y="1353179"/>
                  </a:lnTo>
                  <a:lnTo>
                    <a:pt x="4169116" y="1327370"/>
                  </a:lnTo>
                  <a:lnTo>
                    <a:pt x="4120315" y="1314398"/>
                  </a:lnTo>
                  <a:lnTo>
                    <a:pt x="4074839" y="1299088"/>
                  </a:lnTo>
                  <a:lnTo>
                    <a:pt x="4033032" y="1279716"/>
                  </a:lnTo>
                  <a:lnTo>
                    <a:pt x="3995234" y="1254562"/>
                  </a:lnTo>
                  <a:lnTo>
                    <a:pt x="3961789" y="1221905"/>
                  </a:lnTo>
                  <a:lnTo>
                    <a:pt x="3933039" y="1180023"/>
                  </a:lnTo>
                  <a:lnTo>
                    <a:pt x="3786830" y="921986"/>
                  </a:lnTo>
                  <a:lnTo>
                    <a:pt x="3737380" y="1125030"/>
                  </a:lnTo>
                  <a:lnTo>
                    <a:pt x="3712780" y="1217597"/>
                  </a:lnTo>
                  <a:lnTo>
                    <a:pt x="3698517" y="1267005"/>
                  </a:lnTo>
                  <a:lnTo>
                    <a:pt x="3683552" y="1316022"/>
                  </a:lnTo>
                  <a:lnTo>
                    <a:pt x="3667872" y="1364635"/>
                  </a:lnTo>
                  <a:lnTo>
                    <a:pt x="3651464" y="1412831"/>
                  </a:lnTo>
                  <a:lnTo>
                    <a:pt x="3634318" y="1460599"/>
                  </a:lnTo>
                  <a:lnTo>
                    <a:pt x="3616420" y="1507926"/>
                  </a:lnTo>
                  <a:lnTo>
                    <a:pt x="3597758" y="1554798"/>
                  </a:lnTo>
                  <a:lnTo>
                    <a:pt x="3578321" y="1601204"/>
                  </a:lnTo>
                  <a:lnTo>
                    <a:pt x="3558097" y="1647130"/>
                  </a:lnTo>
                  <a:lnTo>
                    <a:pt x="3537072" y="1692565"/>
                  </a:lnTo>
                  <a:lnTo>
                    <a:pt x="3515236" y="1737495"/>
                  </a:lnTo>
                  <a:lnTo>
                    <a:pt x="3492575" y="1781908"/>
                  </a:lnTo>
                  <a:lnTo>
                    <a:pt x="3469078" y="1825791"/>
                  </a:lnTo>
                  <a:lnTo>
                    <a:pt x="3444732" y="1869132"/>
                  </a:lnTo>
                  <a:lnTo>
                    <a:pt x="3419526" y="1911918"/>
                  </a:lnTo>
                  <a:lnTo>
                    <a:pt x="3393447" y="1954137"/>
                  </a:lnTo>
                  <a:lnTo>
                    <a:pt x="3366484" y="1995775"/>
                  </a:lnTo>
                  <a:lnTo>
                    <a:pt x="3338623" y="2036821"/>
                  </a:lnTo>
                  <a:lnTo>
                    <a:pt x="3309853" y="2077261"/>
                  </a:lnTo>
                  <a:lnTo>
                    <a:pt x="3280162" y="2117084"/>
                  </a:lnTo>
                  <a:lnTo>
                    <a:pt x="3249538" y="2156276"/>
                  </a:lnTo>
                  <a:lnTo>
                    <a:pt x="3217967" y="2194824"/>
                  </a:lnTo>
                  <a:lnTo>
                    <a:pt x="3185440" y="2232717"/>
                  </a:lnTo>
                  <a:lnTo>
                    <a:pt x="3151942" y="2269942"/>
                  </a:lnTo>
                  <a:lnTo>
                    <a:pt x="3117462" y="2306486"/>
                  </a:lnTo>
                  <a:lnTo>
                    <a:pt x="3081988" y="2342336"/>
                  </a:lnTo>
                  <a:lnTo>
                    <a:pt x="3045508" y="2377480"/>
                  </a:lnTo>
                  <a:lnTo>
                    <a:pt x="3008010" y="2411905"/>
                  </a:lnTo>
                  <a:lnTo>
                    <a:pt x="2969481" y="2445599"/>
                  </a:lnTo>
                  <a:lnTo>
                    <a:pt x="2929909" y="2478549"/>
                  </a:lnTo>
                  <a:lnTo>
                    <a:pt x="2889282" y="2510743"/>
                  </a:lnTo>
                  <a:lnTo>
                    <a:pt x="2849154" y="2541283"/>
                  </a:lnTo>
                  <a:lnTo>
                    <a:pt x="2808644" y="2571064"/>
                  </a:lnTo>
                  <a:lnTo>
                    <a:pt x="2767750" y="2600058"/>
                  </a:lnTo>
                  <a:lnTo>
                    <a:pt x="2726469" y="2628239"/>
                  </a:lnTo>
                  <a:lnTo>
                    <a:pt x="2684797" y="2655577"/>
                  </a:lnTo>
                  <a:lnTo>
                    <a:pt x="2642733" y="2682045"/>
                  </a:lnTo>
                  <a:lnTo>
                    <a:pt x="2600273" y="2707615"/>
                  </a:lnTo>
                  <a:lnTo>
                    <a:pt x="2557416" y="2732261"/>
                  </a:lnTo>
                  <a:lnTo>
                    <a:pt x="2514157" y="2755953"/>
                  </a:lnTo>
                  <a:lnTo>
                    <a:pt x="2470495" y="2778665"/>
                  </a:lnTo>
                  <a:lnTo>
                    <a:pt x="2426426" y="2800368"/>
                  </a:lnTo>
                  <a:lnTo>
                    <a:pt x="2381949" y="2821035"/>
                  </a:lnTo>
                  <a:lnTo>
                    <a:pt x="2337060" y="2840638"/>
                  </a:lnTo>
                  <a:lnTo>
                    <a:pt x="2291756" y="2859150"/>
                  </a:lnTo>
                  <a:lnTo>
                    <a:pt x="2246036" y="2876543"/>
                  </a:lnTo>
                  <a:lnTo>
                    <a:pt x="2199895" y="2892788"/>
                  </a:lnTo>
                  <a:lnTo>
                    <a:pt x="2153332" y="2907859"/>
                  </a:lnTo>
                  <a:lnTo>
                    <a:pt x="2106344" y="2921727"/>
                  </a:lnTo>
                  <a:lnTo>
                    <a:pt x="2058928" y="2934366"/>
                  </a:lnTo>
                  <a:lnTo>
                    <a:pt x="2011081" y="2945746"/>
                  </a:lnTo>
                  <a:lnTo>
                    <a:pt x="1962800" y="2955841"/>
                  </a:lnTo>
                  <a:lnTo>
                    <a:pt x="1914084" y="2964622"/>
                  </a:lnTo>
                  <a:lnTo>
                    <a:pt x="1864928" y="2972063"/>
                  </a:lnTo>
                  <a:lnTo>
                    <a:pt x="1815331" y="2978135"/>
                  </a:lnTo>
                  <a:lnTo>
                    <a:pt x="1765290" y="2982810"/>
                  </a:lnTo>
                  <a:lnTo>
                    <a:pt x="1714802" y="2986062"/>
                  </a:lnTo>
                  <a:lnTo>
                    <a:pt x="1663864" y="2987861"/>
                  </a:lnTo>
                  <a:lnTo>
                    <a:pt x="1612473" y="2988181"/>
                  </a:lnTo>
                  <a:lnTo>
                    <a:pt x="1560628" y="2986993"/>
                  </a:lnTo>
                  <a:lnTo>
                    <a:pt x="1508324" y="2984271"/>
                  </a:lnTo>
                  <a:lnTo>
                    <a:pt x="1455741" y="2979882"/>
                  </a:lnTo>
                  <a:lnTo>
                    <a:pt x="1403883" y="2973865"/>
                  </a:lnTo>
                  <a:lnTo>
                    <a:pt x="1352743" y="2966249"/>
                  </a:lnTo>
                  <a:lnTo>
                    <a:pt x="1302313" y="2957060"/>
                  </a:lnTo>
                  <a:lnTo>
                    <a:pt x="1252585" y="2946326"/>
                  </a:lnTo>
                  <a:lnTo>
                    <a:pt x="1203551" y="2934076"/>
                  </a:lnTo>
                  <a:lnTo>
                    <a:pt x="1155204" y="2920335"/>
                  </a:lnTo>
                  <a:lnTo>
                    <a:pt x="1107534" y="2905132"/>
                  </a:lnTo>
                  <a:lnTo>
                    <a:pt x="1060535" y="2888494"/>
                  </a:lnTo>
                  <a:lnTo>
                    <a:pt x="1014199" y="2870449"/>
                  </a:lnTo>
                  <a:lnTo>
                    <a:pt x="968518" y="2851024"/>
                  </a:lnTo>
                  <a:lnTo>
                    <a:pt x="923484" y="2830246"/>
                  </a:lnTo>
                  <a:lnTo>
                    <a:pt x="879088" y="2808144"/>
                  </a:lnTo>
                  <a:lnTo>
                    <a:pt x="835324" y="2784744"/>
                  </a:lnTo>
                  <a:lnTo>
                    <a:pt x="792183" y="2760075"/>
                  </a:lnTo>
                  <a:lnTo>
                    <a:pt x="749658" y="2734163"/>
                  </a:lnTo>
                  <a:lnTo>
                    <a:pt x="707740" y="2707036"/>
                  </a:lnTo>
                  <a:lnTo>
                    <a:pt x="666421" y="2678722"/>
                  </a:lnTo>
                  <a:lnTo>
                    <a:pt x="625695" y="2649248"/>
                  </a:lnTo>
                  <a:lnTo>
                    <a:pt x="585553" y="2618642"/>
                  </a:lnTo>
                  <a:lnTo>
                    <a:pt x="545986" y="2586931"/>
                  </a:lnTo>
                  <a:lnTo>
                    <a:pt x="506988" y="2554142"/>
                  </a:lnTo>
                  <a:lnTo>
                    <a:pt x="468551" y="2520303"/>
                  </a:lnTo>
                  <a:lnTo>
                    <a:pt x="430665" y="2485442"/>
                  </a:lnTo>
                  <a:lnTo>
                    <a:pt x="393325" y="2449586"/>
                  </a:lnTo>
                  <a:lnTo>
                    <a:pt x="356899" y="2412480"/>
                  </a:lnTo>
                  <a:lnTo>
                    <a:pt x="321633" y="2374176"/>
                  </a:lnTo>
                  <a:lnTo>
                    <a:pt x="287359" y="2334858"/>
                  </a:lnTo>
                  <a:lnTo>
                    <a:pt x="253905" y="2294707"/>
                  </a:lnTo>
                  <a:lnTo>
                    <a:pt x="188783" y="2212639"/>
                  </a:lnTo>
                  <a:lnTo>
                    <a:pt x="60929" y="2046545"/>
                  </a:lnTo>
                  <a:lnTo>
                    <a:pt x="27434" y="1987005"/>
                  </a:lnTo>
                  <a:lnTo>
                    <a:pt x="0" y="1922786"/>
                  </a:lnTo>
                  <a:lnTo>
                    <a:pt x="28763" y="1899278"/>
                  </a:lnTo>
                  <a:lnTo>
                    <a:pt x="106746" y="1955116"/>
                  </a:lnTo>
                  <a:lnTo>
                    <a:pt x="145151" y="1983697"/>
                  </a:lnTo>
                  <a:lnTo>
                    <a:pt x="182172" y="2013846"/>
                  </a:lnTo>
                  <a:lnTo>
                    <a:pt x="222499" y="2058414"/>
                  </a:lnTo>
                  <a:lnTo>
                    <a:pt x="258585" y="2107546"/>
                  </a:lnTo>
                  <a:lnTo>
                    <a:pt x="291287" y="2149338"/>
                  </a:lnTo>
                  <a:lnTo>
                    <a:pt x="324783" y="2189178"/>
                  </a:lnTo>
                  <a:lnTo>
                    <a:pt x="359062" y="2227084"/>
                  </a:lnTo>
                  <a:lnTo>
                    <a:pt x="394116" y="2263073"/>
                  </a:lnTo>
                  <a:lnTo>
                    <a:pt x="429935" y="2297164"/>
                  </a:lnTo>
                  <a:lnTo>
                    <a:pt x="466510" y="2329374"/>
                  </a:lnTo>
                  <a:lnTo>
                    <a:pt x="503830" y="2359721"/>
                  </a:lnTo>
                  <a:lnTo>
                    <a:pt x="541888" y="2388223"/>
                  </a:lnTo>
                  <a:lnTo>
                    <a:pt x="580672" y="2414897"/>
                  </a:lnTo>
                  <a:lnTo>
                    <a:pt x="620175" y="2439762"/>
                  </a:lnTo>
                  <a:lnTo>
                    <a:pt x="660385" y="2462834"/>
                  </a:lnTo>
                  <a:lnTo>
                    <a:pt x="701294" y="2484132"/>
                  </a:lnTo>
                  <a:lnTo>
                    <a:pt x="742893" y="2503674"/>
                  </a:lnTo>
                  <a:lnTo>
                    <a:pt x="785171" y="2521477"/>
                  </a:lnTo>
                  <a:lnTo>
                    <a:pt x="828120" y="2537560"/>
                  </a:lnTo>
                  <a:lnTo>
                    <a:pt x="871730" y="2551939"/>
                  </a:lnTo>
                  <a:lnTo>
                    <a:pt x="915991" y="2564633"/>
                  </a:lnTo>
                  <a:lnTo>
                    <a:pt x="960894" y="2575659"/>
                  </a:lnTo>
                  <a:lnTo>
                    <a:pt x="1006429" y="2585035"/>
                  </a:lnTo>
                  <a:lnTo>
                    <a:pt x="1052588" y="2592780"/>
                  </a:lnTo>
                  <a:lnTo>
                    <a:pt x="1099360" y="2598910"/>
                  </a:lnTo>
                  <a:lnTo>
                    <a:pt x="1146737" y="2603444"/>
                  </a:lnTo>
                  <a:lnTo>
                    <a:pt x="1194708" y="2606399"/>
                  </a:lnTo>
                  <a:lnTo>
                    <a:pt x="1243264" y="2607793"/>
                  </a:lnTo>
                  <a:lnTo>
                    <a:pt x="1292396" y="2607644"/>
                  </a:lnTo>
                  <a:lnTo>
                    <a:pt x="1342094" y="2605970"/>
                  </a:lnTo>
                  <a:lnTo>
                    <a:pt x="1392349" y="2602788"/>
                  </a:lnTo>
                  <a:lnTo>
                    <a:pt x="1443151" y="2598116"/>
                  </a:lnTo>
                  <a:lnTo>
                    <a:pt x="1494491" y="2591972"/>
                  </a:lnTo>
                  <a:lnTo>
                    <a:pt x="1546105" y="2584286"/>
                  </a:lnTo>
                  <a:lnTo>
                    <a:pt x="1597037" y="2575063"/>
                  </a:lnTo>
                  <a:lnTo>
                    <a:pt x="1647294" y="2564331"/>
                  </a:lnTo>
                  <a:lnTo>
                    <a:pt x="1696882" y="2552117"/>
                  </a:lnTo>
                  <a:lnTo>
                    <a:pt x="1745809" y="2538448"/>
                  </a:lnTo>
                  <a:lnTo>
                    <a:pt x="1794081" y="2523349"/>
                  </a:lnTo>
                  <a:lnTo>
                    <a:pt x="1841704" y="2506849"/>
                  </a:lnTo>
                  <a:lnTo>
                    <a:pt x="1888687" y="2488974"/>
                  </a:lnTo>
                  <a:lnTo>
                    <a:pt x="1935035" y="2469751"/>
                  </a:lnTo>
                  <a:lnTo>
                    <a:pt x="1980756" y="2449207"/>
                  </a:lnTo>
                  <a:lnTo>
                    <a:pt x="2025856" y="2427369"/>
                  </a:lnTo>
                  <a:lnTo>
                    <a:pt x="2070341" y="2404264"/>
                  </a:lnTo>
                  <a:lnTo>
                    <a:pt x="2114220" y="2379918"/>
                  </a:lnTo>
                  <a:lnTo>
                    <a:pt x="2157499" y="2354358"/>
                  </a:lnTo>
                  <a:lnTo>
                    <a:pt x="2200184" y="2327612"/>
                  </a:lnTo>
                  <a:lnTo>
                    <a:pt x="2242282" y="2299706"/>
                  </a:lnTo>
                  <a:lnTo>
                    <a:pt x="2283801" y="2270667"/>
                  </a:lnTo>
                  <a:lnTo>
                    <a:pt x="2324746" y="2240522"/>
                  </a:lnTo>
                  <a:lnTo>
                    <a:pt x="2365125" y="2209298"/>
                  </a:lnTo>
                  <a:lnTo>
                    <a:pt x="2404945" y="2177021"/>
                  </a:lnTo>
                  <a:lnTo>
                    <a:pt x="2444213" y="2143720"/>
                  </a:lnTo>
                  <a:lnTo>
                    <a:pt x="2482934" y="2109419"/>
                  </a:lnTo>
                  <a:lnTo>
                    <a:pt x="2521314" y="2074001"/>
                  </a:lnTo>
                  <a:lnTo>
                    <a:pt x="2558742" y="2037925"/>
                  </a:lnTo>
                  <a:lnTo>
                    <a:pt x="2595227" y="2001195"/>
                  </a:lnTo>
                  <a:lnTo>
                    <a:pt x="2630774" y="1963819"/>
                  </a:lnTo>
                  <a:lnTo>
                    <a:pt x="2665389" y="1925801"/>
                  </a:lnTo>
                  <a:lnTo>
                    <a:pt x="2699080" y="1887148"/>
                  </a:lnTo>
                  <a:lnTo>
                    <a:pt x="2731851" y="1847864"/>
                  </a:lnTo>
                  <a:lnTo>
                    <a:pt x="2763710" y="1807957"/>
                  </a:lnTo>
                  <a:lnTo>
                    <a:pt x="2794663" y="1767431"/>
                  </a:lnTo>
                  <a:lnTo>
                    <a:pt x="2824716" y="1726293"/>
                  </a:lnTo>
                  <a:lnTo>
                    <a:pt x="2853876" y="1684548"/>
                  </a:lnTo>
                  <a:lnTo>
                    <a:pt x="2882149" y="1642201"/>
                  </a:lnTo>
                  <a:lnTo>
                    <a:pt x="2909541" y="1599260"/>
                  </a:lnTo>
                  <a:lnTo>
                    <a:pt x="2936059" y="1555729"/>
                  </a:lnTo>
                  <a:lnTo>
                    <a:pt x="2961709" y="1511614"/>
                  </a:lnTo>
                  <a:lnTo>
                    <a:pt x="2986497" y="1466921"/>
                  </a:lnTo>
                  <a:lnTo>
                    <a:pt x="3010430" y="1421656"/>
                  </a:lnTo>
                  <a:lnTo>
                    <a:pt x="3033514" y="1375824"/>
                  </a:lnTo>
                  <a:lnTo>
                    <a:pt x="3055756" y="1329432"/>
                  </a:lnTo>
                  <a:lnTo>
                    <a:pt x="3077161" y="1282484"/>
                  </a:lnTo>
                  <a:lnTo>
                    <a:pt x="3097736" y="1234988"/>
                  </a:lnTo>
                  <a:lnTo>
                    <a:pt x="3117488" y="1186948"/>
                  </a:lnTo>
                  <a:lnTo>
                    <a:pt x="3141098" y="1125789"/>
                  </a:lnTo>
                  <a:lnTo>
                    <a:pt x="3152525" y="1087390"/>
                  </a:lnTo>
                  <a:lnTo>
                    <a:pt x="3152695" y="1081151"/>
                  </a:lnTo>
                  <a:lnTo>
                    <a:pt x="3147295" y="1048819"/>
                  </a:lnTo>
                  <a:lnTo>
                    <a:pt x="3072223" y="1122262"/>
                  </a:lnTo>
                  <a:lnTo>
                    <a:pt x="3048038" y="1143759"/>
                  </a:lnTo>
                  <a:lnTo>
                    <a:pt x="2884228" y="1282412"/>
                  </a:lnTo>
                  <a:lnTo>
                    <a:pt x="2842882" y="1316560"/>
                  </a:lnTo>
                  <a:lnTo>
                    <a:pt x="2801079" y="1350093"/>
                  </a:lnTo>
                  <a:lnTo>
                    <a:pt x="2758670" y="1382804"/>
                  </a:lnTo>
                  <a:lnTo>
                    <a:pt x="2715506" y="1414488"/>
                  </a:lnTo>
                  <a:lnTo>
                    <a:pt x="2676755" y="1437483"/>
                  </a:lnTo>
                  <a:lnTo>
                    <a:pt x="2636168" y="1452989"/>
                  </a:lnTo>
                  <a:lnTo>
                    <a:pt x="2594400" y="1461287"/>
                  </a:lnTo>
                  <a:lnTo>
                    <a:pt x="2552106" y="1462653"/>
                  </a:lnTo>
                  <a:lnTo>
                    <a:pt x="2509940" y="1457368"/>
                  </a:lnTo>
                  <a:lnTo>
                    <a:pt x="2468558" y="1445709"/>
                  </a:lnTo>
                  <a:lnTo>
                    <a:pt x="2428613" y="1427955"/>
                  </a:lnTo>
                  <a:lnTo>
                    <a:pt x="2390761" y="1404385"/>
                  </a:lnTo>
                  <a:lnTo>
                    <a:pt x="2355657" y="1375278"/>
                  </a:lnTo>
                  <a:lnTo>
                    <a:pt x="2323954" y="1340912"/>
                  </a:lnTo>
                  <a:lnTo>
                    <a:pt x="2301614" y="1320943"/>
                  </a:lnTo>
                  <a:lnTo>
                    <a:pt x="2273586" y="1305004"/>
                  </a:lnTo>
                  <a:lnTo>
                    <a:pt x="2242476" y="1290432"/>
                  </a:lnTo>
                  <a:lnTo>
                    <a:pt x="2210885" y="1274566"/>
                  </a:lnTo>
                  <a:lnTo>
                    <a:pt x="2209835" y="1244280"/>
                  </a:lnTo>
                  <a:lnTo>
                    <a:pt x="2224228" y="1221950"/>
                  </a:lnTo>
                  <a:lnTo>
                    <a:pt x="2246871" y="1204075"/>
                  </a:lnTo>
                  <a:lnTo>
                    <a:pt x="2270570" y="1187154"/>
                  </a:lnTo>
                  <a:lnTo>
                    <a:pt x="2309813" y="1154827"/>
                  </a:lnTo>
                  <a:lnTo>
                    <a:pt x="2348304" y="1121824"/>
                  </a:lnTo>
                  <a:lnTo>
                    <a:pt x="2386063" y="1088168"/>
                  </a:lnTo>
                  <a:lnTo>
                    <a:pt x="2423111" y="1053878"/>
                  </a:lnTo>
                  <a:lnTo>
                    <a:pt x="2459468" y="1018976"/>
                  </a:lnTo>
                  <a:lnTo>
                    <a:pt x="2495156" y="983483"/>
                  </a:lnTo>
                  <a:lnTo>
                    <a:pt x="2530195" y="947418"/>
                  </a:lnTo>
                  <a:lnTo>
                    <a:pt x="2564604" y="910802"/>
                  </a:lnTo>
                  <a:lnTo>
                    <a:pt x="2598406" y="873657"/>
                  </a:lnTo>
                  <a:lnTo>
                    <a:pt x="2631621" y="836004"/>
                  </a:lnTo>
                  <a:lnTo>
                    <a:pt x="2664269" y="797861"/>
                  </a:lnTo>
                  <a:lnTo>
                    <a:pt x="2696370" y="759252"/>
                  </a:lnTo>
                  <a:lnTo>
                    <a:pt x="2759018" y="680712"/>
                  </a:lnTo>
                  <a:lnTo>
                    <a:pt x="2819727" y="600551"/>
                  </a:lnTo>
                  <a:lnTo>
                    <a:pt x="2878665" y="518934"/>
                  </a:lnTo>
                  <a:lnTo>
                    <a:pt x="2935995" y="436027"/>
                  </a:lnTo>
                  <a:lnTo>
                    <a:pt x="2962192" y="395525"/>
                  </a:lnTo>
                  <a:lnTo>
                    <a:pt x="2986814" y="353931"/>
                  </a:lnTo>
                  <a:lnTo>
                    <a:pt x="3010155" y="311462"/>
                  </a:lnTo>
                  <a:lnTo>
                    <a:pt x="3032509" y="268335"/>
                  </a:lnTo>
                  <a:lnTo>
                    <a:pt x="3117940" y="93580"/>
                  </a:lnTo>
                  <a:lnTo>
                    <a:pt x="3146543" y="39221"/>
                  </a:lnTo>
                  <a:lnTo>
                    <a:pt x="3173131" y="9551"/>
                  </a:lnTo>
                  <a:lnTo>
                    <a:pt x="3210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790299" y="9123146"/>
              <a:ext cx="4495799" cy="1142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4953" y="2956973"/>
            <a:ext cx="11798935" cy="7116445"/>
            <a:chOff x="374953" y="2956973"/>
            <a:chExt cx="11798935" cy="7116445"/>
          </a:xfrm>
        </p:grpSpPr>
        <p:sp>
          <p:nvSpPr>
            <p:cNvPr id="3" name="object 3"/>
            <p:cNvSpPr/>
            <p:nvPr/>
          </p:nvSpPr>
          <p:spPr>
            <a:xfrm>
              <a:off x="374953" y="2956973"/>
              <a:ext cx="11499215" cy="7116445"/>
            </a:xfrm>
            <a:custGeom>
              <a:avLst/>
              <a:gdLst/>
              <a:ahLst/>
              <a:cxnLst/>
              <a:rect l="l" t="t" r="r" b="b"/>
              <a:pathLst>
                <a:path w="11499215" h="7116445">
                  <a:moveTo>
                    <a:pt x="11449489" y="4737556"/>
                  </a:moveTo>
                  <a:lnTo>
                    <a:pt x="11431488" y="4744348"/>
                  </a:lnTo>
                  <a:lnTo>
                    <a:pt x="11333800" y="4768038"/>
                  </a:lnTo>
                  <a:lnTo>
                    <a:pt x="11237343" y="4795032"/>
                  </a:lnTo>
                  <a:lnTo>
                    <a:pt x="11141929" y="4824883"/>
                  </a:lnTo>
                  <a:lnTo>
                    <a:pt x="11000361" y="4874035"/>
                  </a:lnTo>
                  <a:lnTo>
                    <a:pt x="10346835" y="5130639"/>
                  </a:lnTo>
                  <a:lnTo>
                    <a:pt x="10204372" y="5181939"/>
                  </a:lnTo>
                  <a:lnTo>
                    <a:pt x="9587335" y="5399617"/>
                  </a:lnTo>
                  <a:lnTo>
                    <a:pt x="6298464" y="6654144"/>
                  </a:lnTo>
                  <a:lnTo>
                    <a:pt x="6056623" y="6739460"/>
                  </a:lnTo>
                  <a:lnTo>
                    <a:pt x="5812413" y="6817563"/>
                  </a:lnTo>
                  <a:lnTo>
                    <a:pt x="5565989" y="6888283"/>
                  </a:lnTo>
                  <a:lnTo>
                    <a:pt x="5317509" y="6951450"/>
                  </a:lnTo>
                  <a:lnTo>
                    <a:pt x="5117350" y="6996432"/>
                  </a:lnTo>
                  <a:lnTo>
                    <a:pt x="4916054" y="7036386"/>
                  </a:lnTo>
                  <a:lnTo>
                    <a:pt x="4713703" y="7071224"/>
                  </a:lnTo>
                  <a:lnTo>
                    <a:pt x="4614965" y="7085681"/>
                  </a:lnTo>
                  <a:lnTo>
                    <a:pt x="4469906" y="7101678"/>
                  </a:lnTo>
                  <a:lnTo>
                    <a:pt x="4372572" y="7109181"/>
                  </a:lnTo>
                  <a:lnTo>
                    <a:pt x="4274991" y="7114060"/>
                  </a:lnTo>
                  <a:lnTo>
                    <a:pt x="4177376" y="7116232"/>
                  </a:lnTo>
                  <a:lnTo>
                    <a:pt x="3974408" y="7114374"/>
                  </a:lnTo>
                  <a:lnTo>
                    <a:pt x="3768971" y="7106116"/>
                  </a:lnTo>
                  <a:lnTo>
                    <a:pt x="3563934" y="7091403"/>
                  </a:lnTo>
                  <a:lnTo>
                    <a:pt x="3359500" y="7070329"/>
                  </a:lnTo>
                  <a:lnTo>
                    <a:pt x="3155874" y="7042985"/>
                  </a:lnTo>
                  <a:lnTo>
                    <a:pt x="2953259" y="7009464"/>
                  </a:lnTo>
                  <a:lnTo>
                    <a:pt x="2751860" y="6969858"/>
                  </a:lnTo>
                  <a:lnTo>
                    <a:pt x="2551881" y="6924259"/>
                  </a:lnTo>
                  <a:lnTo>
                    <a:pt x="2353526" y="6872759"/>
                  </a:lnTo>
                  <a:lnTo>
                    <a:pt x="2256218" y="6844806"/>
                  </a:lnTo>
                  <a:lnTo>
                    <a:pt x="2161148" y="6813188"/>
                  </a:lnTo>
                  <a:lnTo>
                    <a:pt x="2067559" y="6777305"/>
                  </a:lnTo>
                  <a:lnTo>
                    <a:pt x="1975747" y="6737291"/>
                  </a:lnTo>
                  <a:lnTo>
                    <a:pt x="1886012" y="6693280"/>
                  </a:lnTo>
                  <a:lnTo>
                    <a:pt x="1798652" y="6645408"/>
                  </a:lnTo>
                  <a:lnTo>
                    <a:pt x="1669773" y="6568841"/>
                  </a:lnTo>
                  <a:lnTo>
                    <a:pt x="1543848" y="6487594"/>
                  </a:lnTo>
                  <a:lnTo>
                    <a:pt x="1421022" y="6401790"/>
                  </a:lnTo>
                  <a:lnTo>
                    <a:pt x="1301436" y="6311552"/>
                  </a:lnTo>
                  <a:lnTo>
                    <a:pt x="1185234" y="6217003"/>
                  </a:lnTo>
                  <a:lnTo>
                    <a:pt x="1072560" y="6118267"/>
                  </a:lnTo>
                  <a:lnTo>
                    <a:pt x="963555" y="6015466"/>
                  </a:lnTo>
                  <a:lnTo>
                    <a:pt x="858365" y="5908724"/>
                  </a:lnTo>
                  <a:lnTo>
                    <a:pt x="757130" y="5798164"/>
                  </a:lnTo>
                  <a:lnTo>
                    <a:pt x="659996" y="5683909"/>
                  </a:lnTo>
                  <a:lnTo>
                    <a:pt x="567104" y="5566083"/>
                  </a:lnTo>
                  <a:lnTo>
                    <a:pt x="478599" y="5444808"/>
                  </a:lnTo>
                  <a:lnTo>
                    <a:pt x="394623" y="5320208"/>
                  </a:lnTo>
                  <a:lnTo>
                    <a:pt x="314257" y="5190847"/>
                  </a:lnTo>
                  <a:lnTo>
                    <a:pt x="264106" y="5101244"/>
                  </a:lnTo>
                  <a:lnTo>
                    <a:pt x="218871" y="5010875"/>
                  </a:lnTo>
                  <a:lnTo>
                    <a:pt x="178391" y="4919765"/>
                  </a:lnTo>
                  <a:lnTo>
                    <a:pt x="142507" y="4827941"/>
                  </a:lnTo>
                  <a:lnTo>
                    <a:pt x="111060" y="4735425"/>
                  </a:lnTo>
                  <a:lnTo>
                    <a:pt x="83888" y="4642245"/>
                  </a:lnTo>
                  <a:lnTo>
                    <a:pt x="60833" y="4548424"/>
                  </a:lnTo>
                  <a:lnTo>
                    <a:pt x="41734" y="4453988"/>
                  </a:lnTo>
                  <a:lnTo>
                    <a:pt x="26433" y="4358962"/>
                  </a:lnTo>
                  <a:lnTo>
                    <a:pt x="14768" y="4263370"/>
                  </a:lnTo>
                  <a:lnTo>
                    <a:pt x="6581" y="4167239"/>
                  </a:lnTo>
                  <a:lnTo>
                    <a:pt x="1712" y="4070592"/>
                  </a:lnTo>
                  <a:lnTo>
                    <a:pt x="0" y="3973455"/>
                  </a:lnTo>
                  <a:lnTo>
                    <a:pt x="1285" y="3875854"/>
                  </a:lnTo>
                  <a:lnTo>
                    <a:pt x="5409" y="3777812"/>
                  </a:lnTo>
                  <a:lnTo>
                    <a:pt x="16567" y="3629980"/>
                  </a:lnTo>
                  <a:lnTo>
                    <a:pt x="32925" y="3479990"/>
                  </a:lnTo>
                  <a:lnTo>
                    <a:pt x="46650" y="3378942"/>
                  </a:lnTo>
                  <a:lnTo>
                    <a:pt x="63147" y="3279068"/>
                  </a:lnTo>
                  <a:lnTo>
                    <a:pt x="82465" y="3180390"/>
                  </a:lnTo>
                  <a:lnTo>
                    <a:pt x="104648" y="3082929"/>
                  </a:lnTo>
                  <a:lnTo>
                    <a:pt x="129745" y="2986707"/>
                  </a:lnTo>
                  <a:lnTo>
                    <a:pt x="157802" y="2891743"/>
                  </a:lnTo>
                  <a:lnTo>
                    <a:pt x="188866" y="2798060"/>
                  </a:lnTo>
                  <a:lnTo>
                    <a:pt x="222983" y="2705679"/>
                  </a:lnTo>
                  <a:lnTo>
                    <a:pt x="260201" y="2614620"/>
                  </a:lnTo>
                  <a:lnTo>
                    <a:pt x="300566" y="2524905"/>
                  </a:lnTo>
                  <a:lnTo>
                    <a:pt x="344125" y="2436555"/>
                  </a:lnTo>
                  <a:lnTo>
                    <a:pt x="390925" y="2349592"/>
                  </a:lnTo>
                  <a:lnTo>
                    <a:pt x="441013" y="2264036"/>
                  </a:lnTo>
                  <a:lnTo>
                    <a:pt x="494435" y="2179908"/>
                  </a:lnTo>
                  <a:lnTo>
                    <a:pt x="551239" y="2097230"/>
                  </a:lnTo>
                  <a:lnTo>
                    <a:pt x="611470" y="2016023"/>
                  </a:lnTo>
                  <a:lnTo>
                    <a:pt x="675177" y="1936308"/>
                  </a:lnTo>
                  <a:lnTo>
                    <a:pt x="742405" y="1858106"/>
                  </a:lnTo>
                  <a:lnTo>
                    <a:pt x="813202" y="1781438"/>
                  </a:lnTo>
                  <a:lnTo>
                    <a:pt x="886467" y="1706248"/>
                  </a:lnTo>
                  <a:lnTo>
                    <a:pt x="957196" y="1629445"/>
                  </a:lnTo>
                  <a:lnTo>
                    <a:pt x="1059765" y="1510751"/>
                  </a:lnTo>
                  <a:lnTo>
                    <a:pt x="1093296" y="1470151"/>
                  </a:lnTo>
                  <a:lnTo>
                    <a:pt x="1196964" y="1355224"/>
                  </a:lnTo>
                  <a:lnTo>
                    <a:pt x="1303871" y="1245169"/>
                  </a:lnTo>
                  <a:lnTo>
                    <a:pt x="1413980" y="1139886"/>
                  </a:lnTo>
                  <a:lnTo>
                    <a:pt x="1527254" y="1039278"/>
                  </a:lnTo>
                  <a:lnTo>
                    <a:pt x="1643658" y="943247"/>
                  </a:lnTo>
                  <a:lnTo>
                    <a:pt x="1763152" y="851696"/>
                  </a:lnTo>
                  <a:lnTo>
                    <a:pt x="1885702" y="764526"/>
                  </a:lnTo>
                  <a:lnTo>
                    <a:pt x="2011269" y="681640"/>
                  </a:lnTo>
                  <a:lnTo>
                    <a:pt x="2139817" y="602941"/>
                  </a:lnTo>
                  <a:lnTo>
                    <a:pt x="2271309" y="528329"/>
                  </a:lnTo>
                  <a:lnTo>
                    <a:pt x="2405708" y="457708"/>
                  </a:lnTo>
                  <a:lnTo>
                    <a:pt x="2542977" y="390980"/>
                  </a:lnTo>
                  <a:lnTo>
                    <a:pt x="2683080" y="328046"/>
                  </a:lnTo>
                  <a:lnTo>
                    <a:pt x="2825979" y="268810"/>
                  </a:lnTo>
                  <a:lnTo>
                    <a:pt x="2874227" y="249869"/>
                  </a:lnTo>
                  <a:lnTo>
                    <a:pt x="2967204" y="214188"/>
                  </a:lnTo>
                  <a:lnTo>
                    <a:pt x="3061026" y="181205"/>
                  </a:lnTo>
                  <a:lnTo>
                    <a:pt x="3155629" y="150932"/>
                  </a:lnTo>
                  <a:lnTo>
                    <a:pt x="3250952" y="123383"/>
                  </a:lnTo>
                  <a:lnTo>
                    <a:pt x="3346932" y="98569"/>
                  </a:lnTo>
                  <a:lnTo>
                    <a:pt x="3443508" y="76503"/>
                  </a:lnTo>
                  <a:lnTo>
                    <a:pt x="3540619" y="57196"/>
                  </a:lnTo>
                  <a:lnTo>
                    <a:pt x="3638201" y="40661"/>
                  </a:lnTo>
                  <a:lnTo>
                    <a:pt x="3736193" y="26911"/>
                  </a:lnTo>
                  <a:lnTo>
                    <a:pt x="3834533" y="15957"/>
                  </a:lnTo>
                  <a:lnTo>
                    <a:pt x="3933160" y="7813"/>
                  </a:lnTo>
                  <a:lnTo>
                    <a:pt x="4032011" y="2489"/>
                  </a:lnTo>
                  <a:lnTo>
                    <a:pt x="4131024" y="0"/>
                  </a:lnTo>
                  <a:lnTo>
                    <a:pt x="4230138" y="355"/>
                  </a:lnTo>
                  <a:lnTo>
                    <a:pt x="4329290" y="3569"/>
                  </a:lnTo>
                  <a:lnTo>
                    <a:pt x="4428418" y="9653"/>
                  </a:lnTo>
                  <a:lnTo>
                    <a:pt x="4527462" y="18620"/>
                  </a:lnTo>
                  <a:lnTo>
                    <a:pt x="4626358" y="30482"/>
                  </a:lnTo>
                  <a:lnTo>
                    <a:pt x="4725045" y="45250"/>
                  </a:lnTo>
                  <a:lnTo>
                    <a:pt x="5277369" y="145038"/>
                  </a:lnTo>
                  <a:lnTo>
                    <a:pt x="5477618" y="186575"/>
                  </a:lnTo>
                  <a:lnTo>
                    <a:pt x="5626909" y="221529"/>
                  </a:lnTo>
                  <a:lnTo>
                    <a:pt x="5775165" y="260711"/>
                  </a:lnTo>
                  <a:lnTo>
                    <a:pt x="5922147" y="304991"/>
                  </a:lnTo>
                  <a:lnTo>
                    <a:pt x="6019310" y="337775"/>
                  </a:lnTo>
                  <a:lnTo>
                    <a:pt x="6113726" y="372882"/>
                  </a:lnTo>
                  <a:lnTo>
                    <a:pt x="6207024" y="410873"/>
                  </a:lnTo>
                  <a:lnTo>
                    <a:pt x="6299131" y="451693"/>
                  </a:lnTo>
                  <a:lnTo>
                    <a:pt x="6389972" y="495291"/>
                  </a:lnTo>
                  <a:lnTo>
                    <a:pt x="6479473" y="541613"/>
                  </a:lnTo>
                  <a:lnTo>
                    <a:pt x="6567561" y="590607"/>
                  </a:lnTo>
                  <a:lnTo>
                    <a:pt x="6654162" y="642218"/>
                  </a:lnTo>
                  <a:lnTo>
                    <a:pt x="6739201" y="696395"/>
                  </a:lnTo>
                  <a:lnTo>
                    <a:pt x="6822604" y="753084"/>
                  </a:lnTo>
                  <a:lnTo>
                    <a:pt x="6904298" y="812232"/>
                  </a:lnTo>
                  <a:lnTo>
                    <a:pt x="6984209" y="873786"/>
                  </a:lnTo>
                  <a:lnTo>
                    <a:pt x="7062263" y="937693"/>
                  </a:lnTo>
                  <a:lnTo>
                    <a:pt x="7138385" y="1003901"/>
                  </a:lnTo>
                  <a:lnTo>
                    <a:pt x="7212502" y="1072355"/>
                  </a:lnTo>
                  <a:lnTo>
                    <a:pt x="7320221" y="1178934"/>
                  </a:lnTo>
                  <a:lnTo>
                    <a:pt x="7423733" y="1288533"/>
                  </a:lnTo>
                  <a:lnTo>
                    <a:pt x="7523164" y="1400774"/>
                  </a:lnTo>
                  <a:lnTo>
                    <a:pt x="7618841" y="1515511"/>
                  </a:lnTo>
                  <a:lnTo>
                    <a:pt x="7711088" y="1632596"/>
                  </a:lnTo>
                  <a:lnTo>
                    <a:pt x="7829313" y="1792111"/>
                  </a:lnTo>
                  <a:lnTo>
                    <a:pt x="7942791" y="1955194"/>
                  </a:lnTo>
                  <a:lnTo>
                    <a:pt x="8079139" y="2163535"/>
                  </a:lnTo>
                  <a:lnTo>
                    <a:pt x="8262462" y="2462373"/>
                  </a:lnTo>
                  <a:lnTo>
                    <a:pt x="8524984" y="2897217"/>
                  </a:lnTo>
                  <a:lnTo>
                    <a:pt x="8827164" y="3369498"/>
                  </a:lnTo>
                  <a:lnTo>
                    <a:pt x="8938644" y="3538074"/>
                  </a:lnTo>
                  <a:lnTo>
                    <a:pt x="8967517" y="3579727"/>
                  </a:lnTo>
                  <a:lnTo>
                    <a:pt x="8997419" y="3620588"/>
                  </a:lnTo>
                  <a:lnTo>
                    <a:pt x="9028328" y="3660641"/>
                  </a:lnTo>
                  <a:lnTo>
                    <a:pt x="9093082" y="3738258"/>
                  </a:lnTo>
                  <a:lnTo>
                    <a:pt x="9161614" y="3812451"/>
                  </a:lnTo>
                  <a:lnTo>
                    <a:pt x="9233757" y="3883093"/>
                  </a:lnTo>
                  <a:lnTo>
                    <a:pt x="9309342" y="3950055"/>
                  </a:lnTo>
                  <a:lnTo>
                    <a:pt x="9388204" y="4013211"/>
                  </a:lnTo>
                  <a:lnTo>
                    <a:pt x="9470175" y="4072434"/>
                  </a:lnTo>
                  <a:lnTo>
                    <a:pt x="9555087" y="4127596"/>
                  </a:lnTo>
                  <a:lnTo>
                    <a:pt x="9642775" y="4178570"/>
                  </a:lnTo>
                  <a:lnTo>
                    <a:pt x="9733071" y="4225228"/>
                  </a:lnTo>
                  <a:lnTo>
                    <a:pt x="9825808" y="4267443"/>
                  </a:lnTo>
                  <a:lnTo>
                    <a:pt x="9918830" y="4307527"/>
                  </a:lnTo>
                  <a:lnTo>
                    <a:pt x="10149128" y="4413570"/>
                  </a:lnTo>
                  <a:lnTo>
                    <a:pt x="10242159" y="4452287"/>
                  </a:lnTo>
                  <a:lnTo>
                    <a:pt x="10289215" y="4469703"/>
                  </a:lnTo>
                  <a:lnTo>
                    <a:pt x="10336748" y="4485441"/>
                  </a:lnTo>
                  <a:lnTo>
                    <a:pt x="10384842" y="4499213"/>
                  </a:lnTo>
                  <a:lnTo>
                    <a:pt x="10433586" y="4510733"/>
                  </a:lnTo>
                  <a:lnTo>
                    <a:pt x="10534129" y="4528390"/>
                  </a:lnTo>
                  <a:lnTo>
                    <a:pt x="10636803" y="4543571"/>
                  </a:lnTo>
                  <a:lnTo>
                    <a:pt x="10740066" y="4555840"/>
                  </a:lnTo>
                  <a:lnTo>
                    <a:pt x="10843749" y="4565180"/>
                  </a:lnTo>
                  <a:lnTo>
                    <a:pt x="10947686" y="4571573"/>
                  </a:lnTo>
                  <a:lnTo>
                    <a:pt x="11051710" y="4575002"/>
                  </a:lnTo>
                  <a:lnTo>
                    <a:pt x="11155652" y="4575449"/>
                  </a:lnTo>
                  <a:lnTo>
                    <a:pt x="11259347" y="4572899"/>
                  </a:lnTo>
                  <a:lnTo>
                    <a:pt x="11311050" y="4570494"/>
                  </a:lnTo>
                  <a:lnTo>
                    <a:pt x="11362262" y="4563162"/>
                  </a:lnTo>
                  <a:lnTo>
                    <a:pt x="11388085" y="4562627"/>
                  </a:lnTo>
                  <a:lnTo>
                    <a:pt x="11438898" y="4578361"/>
                  </a:lnTo>
                  <a:lnTo>
                    <a:pt x="11478751" y="4614722"/>
                  </a:lnTo>
                  <a:lnTo>
                    <a:pt x="11499067" y="4669697"/>
                  </a:lnTo>
                  <a:lnTo>
                    <a:pt x="11491349" y="4698630"/>
                  </a:lnTo>
                  <a:lnTo>
                    <a:pt x="11473910" y="4722237"/>
                  </a:lnTo>
                  <a:lnTo>
                    <a:pt x="11449489" y="4737556"/>
                  </a:lnTo>
                  <a:close/>
                </a:path>
              </a:pathLst>
            </a:custGeom>
            <a:solidFill>
              <a:srgbClr val="F697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97216" y="2997504"/>
              <a:ext cx="11276330" cy="6255385"/>
            </a:xfrm>
            <a:custGeom>
              <a:avLst/>
              <a:gdLst/>
              <a:ahLst/>
              <a:cxnLst/>
              <a:rect l="l" t="t" r="r" b="b"/>
              <a:pathLst>
                <a:path w="11276330" h="6255384">
                  <a:moveTo>
                    <a:pt x="224294" y="6100369"/>
                  </a:moveTo>
                  <a:lnTo>
                    <a:pt x="215036" y="6063132"/>
                  </a:lnTo>
                  <a:lnTo>
                    <a:pt x="190995" y="6030785"/>
                  </a:lnTo>
                  <a:lnTo>
                    <a:pt x="156972" y="6007989"/>
                  </a:lnTo>
                  <a:lnTo>
                    <a:pt x="117754" y="5999353"/>
                  </a:lnTo>
                  <a:lnTo>
                    <a:pt x="73431" y="6008192"/>
                  </a:lnTo>
                  <a:lnTo>
                    <a:pt x="35750" y="6032195"/>
                  </a:lnTo>
                  <a:lnTo>
                    <a:pt x="9626" y="6066777"/>
                  </a:lnTo>
                  <a:lnTo>
                    <a:pt x="0" y="6107379"/>
                  </a:lnTo>
                  <a:lnTo>
                    <a:pt x="9385" y="6146736"/>
                  </a:lnTo>
                  <a:lnTo>
                    <a:pt x="34086" y="6179934"/>
                  </a:lnTo>
                  <a:lnTo>
                    <a:pt x="69684" y="6202819"/>
                  </a:lnTo>
                  <a:lnTo>
                    <a:pt x="111798" y="6211189"/>
                  </a:lnTo>
                  <a:lnTo>
                    <a:pt x="152247" y="6201422"/>
                  </a:lnTo>
                  <a:lnTo>
                    <a:pt x="188290" y="6175908"/>
                  </a:lnTo>
                  <a:lnTo>
                    <a:pt x="214210" y="6140323"/>
                  </a:lnTo>
                  <a:lnTo>
                    <a:pt x="224294" y="6100369"/>
                  </a:lnTo>
                  <a:close/>
                </a:path>
                <a:path w="11276330" h="6255384">
                  <a:moveTo>
                    <a:pt x="563194" y="6147359"/>
                  </a:moveTo>
                  <a:lnTo>
                    <a:pt x="554151" y="6110440"/>
                  </a:lnTo>
                  <a:lnTo>
                    <a:pt x="530593" y="6079756"/>
                  </a:lnTo>
                  <a:lnTo>
                    <a:pt x="496265" y="6058687"/>
                  </a:lnTo>
                  <a:lnTo>
                    <a:pt x="454901" y="6050559"/>
                  </a:lnTo>
                  <a:lnTo>
                    <a:pt x="411734" y="6057900"/>
                  </a:lnTo>
                  <a:lnTo>
                    <a:pt x="376135" y="6079325"/>
                  </a:lnTo>
                  <a:lnTo>
                    <a:pt x="351701" y="6111519"/>
                  </a:lnTo>
                  <a:lnTo>
                    <a:pt x="342049" y="6151219"/>
                  </a:lnTo>
                  <a:lnTo>
                    <a:pt x="349885" y="6191135"/>
                  </a:lnTo>
                  <a:lnTo>
                    <a:pt x="373418" y="6222200"/>
                  </a:lnTo>
                  <a:lnTo>
                    <a:pt x="410349" y="6242418"/>
                  </a:lnTo>
                  <a:lnTo>
                    <a:pt x="458406" y="6249771"/>
                  </a:lnTo>
                  <a:lnTo>
                    <a:pt x="500303" y="6242151"/>
                  </a:lnTo>
                  <a:lnTo>
                    <a:pt x="533666" y="6220663"/>
                  </a:lnTo>
                  <a:lnTo>
                    <a:pt x="555586" y="6188126"/>
                  </a:lnTo>
                  <a:lnTo>
                    <a:pt x="563194" y="6147359"/>
                  </a:lnTo>
                  <a:close/>
                </a:path>
                <a:path w="11276330" h="6255384">
                  <a:moveTo>
                    <a:pt x="921004" y="6172263"/>
                  </a:moveTo>
                  <a:lnTo>
                    <a:pt x="912431" y="6128258"/>
                  </a:lnTo>
                  <a:lnTo>
                    <a:pt x="889685" y="6092952"/>
                  </a:lnTo>
                  <a:lnTo>
                    <a:pt x="855713" y="6069431"/>
                  </a:lnTo>
                  <a:lnTo>
                    <a:pt x="813422" y="6060732"/>
                  </a:lnTo>
                  <a:lnTo>
                    <a:pt x="772414" y="6068403"/>
                  </a:lnTo>
                  <a:lnTo>
                    <a:pt x="739292" y="6089447"/>
                  </a:lnTo>
                  <a:lnTo>
                    <a:pt x="717219" y="6120955"/>
                  </a:lnTo>
                  <a:lnTo>
                    <a:pt x="709333" y="6159982"/>
                  </a:lnTo>
                  <a:lnTo>
                    <a:pt x="718388" y="6198565"/>
                  </a:lnTo>
                  <a:lnTo>
                    <a:pt x="742924" y="6228994"/>
                  </a:lnTo>
                  <a:lnTo>
                    <a:pt x="779754" y="6248768"/>
                  </a:lnTo>
                  <a:lnTo>
                    <a:pt x="825677" y="6255385"/>
                  </a:lnTo>
                  <a:lnTo>
                    <a:pt x="864336" y="6248616"/>
                  </a:lnTo>
                  <a:lnTo>
                    <a:pt x="894638" y="6231191"/>
                  </a:lnTo>
                  <a:lnTo>
                    <a:pt x="914298" y="6205080"/>
                  </a:lnTo>
                  <a:lnTo>
                    <a:pt x="921004" y="6172263"/>
                  </a:lnTo>
                  <a:close/>
                </a:path>
                <a:path w="11276330" h="6255384">
                  <a:moveTo>
                    <a:pt x="1832216" y="55041"/>
                  </a:moveTo>
                  <a:lnTo>
                    <a:pt x="1831213" y="48983"/>
                  </a:lnTo>
                  <a:lnTo>
                    <a:pt x="1830463" y="43929"/>
                  </a:lnTo>
                  <a:lnTo>
                    <a:pt x="1826437" y="39890"/>
                  </a:lnTo>
                  <a:lnTo>
                    <a:pt x="1821421" y="39141"/>
                  </a:lnTo>
                  <a:lnTo>
                    <a:pt x="1779003" y="29032"/>
                  </a:lnTo>
                  <a:lnTo>
                    <a:pt x="1740090" y="26009"/>
                  </a:lnTo>
                  <a:lnTo>
                    <a:pt x="1732330" y="25438"/>
                  </a:lnTo>
                  <a:lnTo>
                    <a:pt x="1716722" y="24409"/>
                  </a:lnTo>
                  <a:lnTo>
                    <a:pt x="1700631" y="23495"/>
                  </a:lnTo>
                  <a:lnTo>
                    <a:pt x="1683893" y="22707"/>
                  </a:lnTo>
                  <a:lnTo>
                    <a:pt x="1675574" y="22225"/>
                  </a:lnTo>
                  <a:lnTo>
                    <a:pt x="1668043" y="21717"/>
                  </a:lnTo>
                  <a:lnTo>
                    <a:pt x="1660258" y="20701"/>
                  </a:lnTo>
                  <a:lnTo>
                    <a:pt x="1652727" y="19951"/>
                  </a:lnTo>
                  <a:lnTo>
                    <a:pt x="1645958" y="19189"/>
                  </a:lnTo>
                  <a:lnTo>
                    <a:pt x="1639176" y="18681"/>
                  </a:lnTo>
                  <a:lnTo>
                    <a:pt x="1611058" y="15659"/>
                  </a:lnTo>
                  <a:lnTo>
                    <a:pt x="1604530" y="14897"/>
                  </a:lnTo>
                  <a:lnTo>
                    <a:pt x="1597748" y="14389"/>
                  </a:lnTo>
                  <a:lnTo>
                    <a:pt x="1591221" y="13639"/>
                  </a:lnTo>
                  <a:lnTo>
                    <a:pt x="1585201" y="12877"/>
                  </a:lnTo>
                  <a:lnTo>
                    <a:pt x="1579422" y="11874"/>
                  </a:lnTo>
                  <a:lnTo>
                    <a:pt x="1573403" y="11112"/>
                  </a:lnTo>
                  <a:lnTo>
                    <a:pt x="1528965" y="5664"/>
                  </a:lnTo>
                  <a:lnTo>
                    <a:pt x="1509395" y="2768"/>
                  </a:lnTo>
                  <a:lnTo>
                    <a:pt x="1491818" y="508"/>
                  </a:lnTo>
                  <a:lnTo>
                    <a:pt x="1483791" y="0"/>
                  </a:lnTo>
                  <a:lnTo>
                    <a:pt x="1476006" y="254"/>
                  </a:lnTo>
                  <a:lnTo>
                    <a:pt x="1468475" y="254"/>
                  </a:lnTo>
                  <a:lnTo>
                    <a:pt x="1428813" y="13639"/>
                  </a:lnTo>
                  <a:lnTo>
                    <a:pt x="1396428" y="39395"/>
                  </a:lnTo>
                  <a:lnTo>
                    <a:pt x="1367612" y="69926"/>
                  </a:lnTo>
                  <a:lnTo>
                    <a:pt x="1342796" y="101815"/>
                  </a:lnTo>
                  <a:lnTo>
                    <a:pt x="1322590" y="136182"/>
                  </a:lnTo>
                  <a:lnTo>
                    <a:pt x="1318856" y="142659"/>
                  </a:lnTo>
                  <a:lnTo>
                    <a:pt x="1317599" y="144932"/>
                  </a:lnTo>
                  <a:lnTo>
                    <a:pt x="1314589" y="149733"/>
                  </a:lnTo>
                  <a:lnTo>
                    <a:pt x="1310830" y="145186"/>
                  </a:lnTo>
                  <a:lnTo>
                    <a:pt x="1307566" y="141147"/>
                  </a:lnTo>
                  <a:lnTo>
                    <a:pt x="1304048" y="137363"/>
                  </a:lnTo>
                  <a:lnTo>
                    <a:pt x="1299273" y="132308"/>
                  </a:lnTo>
                  <a:lnTo>
                    <a:pt x="1294003" y="127254"/>
                  </a:lnTo>
                  <a:lnTo>
                    <a:pt x="1286979" y="120192"/>
                  </a:lnTo>
                  <a:lnTo>
                    <a:pt x="1285468" y="117919"/>
                  </a:lnTo>
                  <a:lnTo>
                    <a:pt x="1278712" y="111201"/>
                  </a:lnTo>
                  <a:lnTo>
                    <a:pt x="1273898" y="106591"/>
                  </a:lnTo>
                  <a:lnTo>
                    <a:pt x="1264132" y="97459"/>
                  </a:lnTo>
                  <a:lnTo>
                    <a:pt x="1258354" y="91909"/>
                  </a:lnTo>
                  <a:lnTo>
                    <a:pt x="1252080" y="86360"/>
                  </a:lnTo>
                  <a:lnTo>
                    <a:pt x="1240536" y="76250"/>
                  </a:lnTo>
                  <a:lnTo>
                    <a:pt x="1234262" y="71704"/>
                  </a:lnTo>
                  <a:lnTo>
                    <a:pt x="1228483" y="66408"/>
                  </a:lnTo>
                  <a:lnTo>
                    <a:pt x="1190828" y="37617"/>
                  </a:lnTo>
                  <a:lnTo>
                    <a:pt x="1148118" y="23685"/>
                  </a:lnTo>
                  <a:lnTo>
                    <a:pt x="1101369" y="13614"/>
                  </a:lnTo>
                  <a:lnTo>
                    <a:pt x="1080897" y="11430"/>
                  </a:lnTo>
                  <a:lnTo>
                    <a:pt x="1070343" y="12369"/>
                  </a:lnTo>
                  <a:lnTo>
                    <a:pt x="1063586" y="14541"/>
                  </a:lnTo>
                  <a:lnTo>
                    <a:pt x="1057719" y="17995"/>
                  </a:lnTo>
                  <a:lnTo>
                    <a:pt x="1052334" y="22098"/>
                  </a:lnTo>
                  <a:lnTo>
                    <a:pt x="1046988" y="26263"/>
                  </a:lnTo>
                  <a:lnTo>
                    <a:pt x="1042479" y="29540"/>
                  </a:lnTo>
                  <a:lnTo>
                    <a:pt x="1039964" y="35356"/>
                  </a:lnTo>
                  <a:lnTo>
                    <a:pt x="1036447" y="39890"/>
                  </a:lnTo>
                  <a:lnTo>
                    <a:pt x="1028420" y="49999"/>
                  </a:lnTo>
                  <a:lnTo>
                    <a:pt x="1020127" y="60858"/>
                  </a:lnTo>
                  <a:lnTo>
                    <a:pt x="1016114" y="66916"/>
                  </a:lnTo>
                  <a:lnTo>
                    <a:pt x="1011847" y="72466"/>
                  </a:lnTo>
                  <a:lnTo>
                    <a:pt x="988250" y="102768"/>
                  </a:lnTo>
                  <a:lnTo>
                    <a:pt x="985735" y="105791"/>
                  </a:lnTo>
                  <a:lnTo>
                    <a:pt x="984491" y="110337"/>
                  </a:lnTo>
                  <a:lnTo>
                    <a:pt x="979462" y="110337"/>
                  </a:lnTo>
                  <a:lnTo>
                    <a:pt x="980719" y="113372"/>
                  </a:lnTo>
                  <a:lnTo>
                    <a:pt x="980465" y="116903"/>
                  </a:lnTo>
                  <a:lnTo>
                    <a:pt x="961644" y="163868"/>
                  </a:lnTo>
                  <a:lnTo>
                    <a:pt x="956868" y="158318"/>
                  </a:lnTo>
                  <a:lnTo>
                    <a:pt x="952347" y="152755"/>
                  </a:lnTo>
                  <a:lnTo>
                    <a:pt x="945832" y="147205"/>
                  </a:lnTo>
                  <a:lnTo>
                    <a:pt x="921727" y="117919"/>
                  </a:lnTo>
                  <a:lnTo>
                    <a:pt x="920470" y="115646"/>
                  </a:lnTo>
                  <a:lnTo>
                    <a:pt x="916952" y="111607"/>
                  </a:lnTo>
                  <a:lnTo>
                    <a:pt x="911440" y="106807"/>
                  </a:lnTo>
                  <a:lnTo>
                    <a:pt x="905662" y="102514"/>
                  </a:lnTo>
                  <a:lnTo>
                    <a:pt x="900137" y="97713"/>
                  </a:lnTo>
                  <a:lnTo>
                    <a:pt x="863739" y="75996"/>
                  </a:lnTo>
                  <a:lnTo>
                    <a:pt x="842149" y="70192"/>
                  </a:lnTo>
                  <a:lnTo>
                    <a:pt x="834694" y="68414"/>
                  </a:lnTo>
                  <a:lnTo>
                    <a:pt x="827341" y="66598"/>
                  </a:lnTo>
                  <a:lnTo>
                    <a:pt x="819988" y="64871"/>
                  </a:lnTo>
                  <a:lnTo>
                    <a:pt x="812533" y="63373"/>
                  </a:lnTo>
                  <a:lnTo>
                    <a:pt x="807262" y="62369"/>
                  </a:lnTo>
                  <a:lnTo>
                    <a:pt x="801992" y="60350"/>
                  </a:lnTo>
                  <a:lnTo>
                    <a:pt x="796709" y="62623"/>
                  </a:lnTo>
                  <a:lnTo>
                    <a:pt x="792695" y="63881"/>
                  </a:lnTo>
                  <a:lnTo>
                    <a:pt x="788936" y="65646"/>
                  </a:lnTo>
                  <a:lnTo>
                    <a:pt x="741807" y="99415"/>
                  </a:lnTo>
                  <a:lnTo>
                    <a:pt x="722160" y="114630"/>
                  </a:lnTo>
                  <a:lnTo>
                    <a:pt x="715632" y="119430"/>
                  </a:lnTo>
                  <a:lnTo>
                    <a:pt x="693699" y="154330"/>
                  </a:lnTo>
                  <a:lnTo>
                    <a:pt x="690524" y="165138"/>
                  </a:lnTo>
                  <a:lnTo>
                    <a:pt x="689521" y="167906"/>
                  </a:lnTo>
                  <a:lnTo>
                    <a:pt x="688517" y="170434"/>
                  </a:lnTo>
                  <a:lnTo>
                    <a:pt x="683501" y="186093"/>
                  </a:lnTo>
                  <a:lnTo>
                    <a:pt x="680732" y="193662"/>
                  </a:lnTo>
                  <a:lnTo>
                    <a:pt x="678726" y="199720"/>
                  </a:lnTo>
                  <a:lnTo>
                    <a:pt x="676465" y="205536"/>
                  </a:lnTo>
                  <a:lnTo>
                    <a:pt x="674217" y="211594"/>
                  </a:lnTo>
                  <a:lnTo>
                    <a:pt x="673709" y="213360"/>
                  </a:lnTo>
                  <a:lnTo>
                    <a:pt x="673201" y="215379"/>
                  </a:lnTo>
                  <a:lnTo>
                    <a:pt x="672452" y="217144"/>
                  </a:lnTo>
                  <a:lnTo>
                    <a:pt x="670699" y="221691"/>
                  </a:lnTo>
                  <a:lnTo>
                    <a:pt x="668439" y="226491"/>
                  </a:lnTo>
                  <a:lnTo>
                    <a:pt x="666686" y="231292"/>
                  </a:lnTo>
                  <a:lnTo>
                    <a:pt x="653630" y="271945"/>
                  </a:lnTo>
                  <a:lnTo>
                    <a:pt x="652868" y="276987"/>
                  </a:lnTo>
                  <a:lnTo>
                    <a:pt x="651116" y="287337"/>
                  </a:lnTo>
                  <a:lnTo>
                    <a:pt x="658393" y="292392"/>
                  </a:lnTo>
                  <a:lnTo>
                    <a:pt x="666178" y="292900"/>
                  </a:lnTo>
                  <a:lnTo>
                    <a:pt x="670699" y="292900"/>
                  </a:lnTo>
                  <a:lnTo>
                    <a:pt x="674966" y="293649"/>
                  </a:lnTo>
                  <a:lnTo>
                    <a:pt x="679234" y="294665"/>
                  </a:lnTo>
                  <a:lnTo>
                    <a:pt x="687260" y="296938"/>
                  </a:lnTo>
                  <a:lnTo>
                    <a:pt x="695045" y="299961"/>
                  </a:lnTo>
                  <a:lnTo>
                    <a:pt x="709549" y="303530"/>
                  </a:lnTo>
                  <a:lnTo>
                    <a:pt x="715822" y="304888"/>
                  </a:lnTo>
                  <a:lnTo>
                    <a:pt x="722185" y="305676"/>
                  </a:lnTo>
                  <a:lnTo>
                    <a:pt x="728687" y="305523"/>
                  </a:lnTo>
                  <a:lnTo>
                    <a:pt x="743242" y="304012"/>
                  </a:lnTo>
                  <a:lnTo>
                    <a:pt x="750519" y="302996"/>
                  </a:lnTo>
                  <a:lnTo>
                    <a:pt x="756551" y="302234"/>
                  </a:lnTo>
                  <a:lnTo>
                    <a:pt x="762571" y="302234"/>
                  </a:lnTo>
                  <a:lnTo>
                    <a:pt x="766584" y="296938"/>
                  </a:lnTo>
                  <a:lnTo>
                    <a:pt x="768096" y="295173"/>
                  </a:lnTo>
                  <a:lnTo>
                    <a:pt x="769099" y="293408"/>
                  </a:lnTo>
                  <a:lnTo>
                    <a:pt x="770610" y="291884"/>
                  </a:lnTo>
                  <a:lnTo>
                    <a:pt x="782472" y="278574"/>
                  </a:lnTo>
                  <a:lnTo>
                    <a:pt x="788466" y="272008"/>
                  </a:lnTo>
                  <a:lnTo>
                    <a:pt x="794702" y="265633"/>
                  </a:lnTo>
                  <a:lnTo>
                    <a:pt x="799973" y="260578"/>
                  </a:lnTo>
                  <a:lnTo>
                    <a:pt x="803998" y="254012"/>
                  </a:lnTo>
                  <a:lnTo>
                    <a:pt x="810526" y="249974"/>
                  </a:lnTo>
                  <a:lnTo>
                    <a:pt x="816038" y="246684"/>
                  </a:lnTo>
                  <a:lnTo>
                    <a:pt x="820305" y="241642"/>
                  </a:lnTo>
                  <a:lnTo>
                    <a:pt x="853452" y="221183"/>
                  </a:lnTo>
                  <a:lnTo>
                    <a:pt x="864997" y="216649"/>
                  </a:lnTo>
                  <a:lnTo>
                    <a:pt x="868006" y="215125"/>
                  </a:lnTo>
                  <a:lnTo>
                    <a:pt x="871778" y="214376"/>
                  </a:lnTo>
                  <a:lnTo>
                    <a:pt x="875284" y="214617"/>
                  </a:lnTo>
                  <a:lnTo>
                    <a:pt x="879055" y="215887"/>
                  </a:lnTo>
                  <a:lnTo>
                    <a:pt x="882561" y="217906"/>
                  </a:lnTo>
                  <a:lnTo>
                    <a:pt x="885583" y="220687"/>
                  </a:lnTo>
                  <a:lnTo>
                    <a:pt x="890346" y="224726"/>
                  </a:lnTo>
                  <a:lnTo>
                    <a:pt x="894867" y="229019"/>
                  </a:lnTo>
                  <a:lnTo>
                    <a:pt x="899642" y="233311"/>
                  </a:lnTo>
                  <a:lnTo>
                    <a:pt x="904151" y="237858"/>
                  </a:lnTo>
                  <a:lnTo>
                    <a:pt x="908443" y="243154"/>
                  </a:lnTo>
                  <a:lnTo>
                    <a:pt x="912660" y="248462"/>
                  </a:lnTo>
                  <a:lnTo>
                    <a:pt x="920978" y="259067"/>
                  </a:lnTo>
                  <a:lnTo>
                    <a:pt x="924483" y="263855"/>
                  </a:lnTo>
                  <a:lnTo>
                    <a:pt x="928001" y="268401"/>
                  </a:lnTo>
                  <a:lnTo>
                    <a:pt x="931519" y="273202"/>
                  </a:lnTo>
                  <a:lnTo>
                    <a:pt x="940866" y="286397"/>
                  </a:lnTo>
                  <a:lnTo>
                    <a:pt x="945642" y="292874"/>
                  </a:lnTo>
                  <a:lnTo>
                    <a:pt x="969670" y="318909"/>
                  </a:lnTo>
                  <a:lnTo>
                    <a:pt x="974991" y="324116"/>
                  </a:lnTo>
                  <a:lnTo>
                    <a:pt x="1008888" y="350291"/>
                  </a:lnTo>
                  <a:lnTo>
                    <a:pt x="1019632" y="355765"/>
                  </a:lnTo>
                  <a:lnTo>
                    <a:pt x="1025652" y="355765"/>
                  </a:lnTo>
                  <a:lnTo>
                    <a:pt x="1048499" y="362369"/>
                  </a:lnTo>
                  <a:lnTo>
                    <a:pt x="1057262" y="364782"/>
                  </a:lnTo>
                  <a:lnTo>
                    <a:pt x="1066076" y="366877"/>
                  </a:lnTo>
                  <a:lnTo>
                    <a:pt x="1073048" y="368185"/>
                  </a:lnTo>
                  <a:lnTo>
                    <a:pt x="1079906" y="368427"/>
                  </a:lnTo>
                  <a:lnTo>
                    <a:pt x="1086434" y="366636"/>
                  </a:lnTo>
                  <a:lnTo>
                    <a:pt x="1092428" y="361835"/>
                  </a:lnTo>
                  <a:lnTo>
                    <a:pt x="1092682" y="361581"/>
                  </a:lnTo>
                  <a:lnTo>
                    <a:pt x="1093431" y="361581"/>
                  </a:lnTo>
                  <a:lnTo>
                    <a:pt x="1093685" y="361073"/>
                  </a:lnTo>
                  <a:lnTo>
                    <a:pt x="1095946" y="359054"/>
                  </a:lnTo>
                  <a:lnTo>
                    <a:pt x="1097953" y="356781"/>
                  </a:lnTo>
                  <a:lnTo>
                    <a:pt x="1110005" y="322440"/>
                  </a:lnTo>
                  <a:lnTo>
                    <a:pt x="1112507" y="314871"/>
                  </a:lnTo>
                  <a:lnTo>
                    <a:pt x="1114018" y="307289"/>
                  </a:lnTo>
                  <a:lnTo>
                    <a:pt x="1115275" y="301231"/>
                  </a:lnTo>
                  <a:lnTo>
                    <a:pt x="1115275" y="295173"/>
                  </a:lnTo>
                  <a:lnTo>
                    <a:pt x="1127328" y="253758"/>
                  </a:lnTo>
                  <a:lnTo>
                    <a:pt x="1129576" y="248958"/>
                  </a:lnTo>
                  <a:lnTo>
                    <a:pt x="1131595" y="243916"/>
                  </a:lnTo>
                  <a:lnTo>
                    <a:pt x="1133843" y="239115"/>
                  </a:lnTo>
                  <a:lnTo>
                    <a:pt x="1136357" y="234315"/>
                  </a:lnTo>
                  <a:lnTo>
                    <a:pt x="1139367" y="229019"/>
                  </a:lnTo>
                  <a:lnTo>
                    <a:pt x="1144143" y="224726"/>
                  </a:lnTo>
                  <a:lnTo>
                    <a:pt x="1145400" y="218160"/>
                  </a:lnTo>
                  <a:lnTo>
                    <a:pt x="1145641" y="217652"/>
                  </a:lnTo>
                  <a:lnTo>
                    <a:pt x="1150162" y="213614"/>
                  </a:lnTo>
                  <a:lnTo>
                    <a:pt x="1153934" y="209575"/>
                  </a:lnTo>
                  <a:lnTo>
                    <a:pt x="1157439" y="205536"/>
                  </a:lnTo>
                  <a:lnTo>
                    <a:pt x="1165098" y="196278"/>
                  </a:lnTo>
                  <a:lnTo>
                    <a:pt x="1173695" y="187896"/>
                  </a:lnTo>
                  <a:lnTo>
                    <a:pt x="1207528" y="168948"/>
                  </a:lnTo>
                  <a:lnTo>
                    <a:pt x="1230490" y="166395"/>
                  </a:lnTo>
                  <a:lnTo>
                    <a:pt x="1236268" y="170180"/>
                  </a:lnTo>
                  <a:lnTo>
                    <a:pt x="1241285" y="175996"/>
                  </a:lnTo>
                  <a:lnTo>
                    <a:pt x="1244803" y="179527"/>
                  </a:lnTo>
                  <a:lnTo>
                    <a:pt x="1275435" y="215379"/>
                  </a:lnTo>
                  <a:lnTo>
                    <a:pt x="1283462" y="226745"/>
                  </a:lnTo>
                  <a:lnTo>
                    <a:pt x="1287475" y="232295"/>
                  </a:lnTo>
                  <a:lnTo>
                    <a:pt x="1309827" y="265379"/>
                  </a:lnTo>
                  <a:lnTo>
                    <a:pt x="1313840" y="271437"/>
                  </a:lnTo>
                  <a:lnTo>
                    <a:pt x="1318361" y="277495"/>
                  </a:lnTo>
                  <a:lnTo>
                    <a:pt x="1324381" y="285064"/>
                  </a:lnTo>
                  <a:lnTo>
                    <a:pt x="1327645" y="288861"/>
                  </a:lnTo>
                  <a:lnTo>
                    <a:pt x="1331912" y="293649"/>
                  </a:lnTo>
                  <a:lnTo>
                    <a:pt x="1336433" y="298450"/>
                  </a:lnTo>
                  <a:lnTo>
                    <a:pt x="1342453" y="305269"/>
                  </a:lnTo>
                  <a:lnTo>
                    <a:pt x="1344218" y="307797"/>
                  </a:lnTo>
                  <a:lnTo>
                    <a:pt x="1346225" y="309816"/>
                  </a:lnTo>
                  <a:lnTo>
                    <a:pt x="1347724" y="311581"/>
                  </a:lnTo>
                  <a:lnTo>
                    <a:pt x="1349489" y="313347"/>
                  </a:lnTo>
                  <a:lnTo>
                    <a:pt x="1354251" y="316890"/>
                  </a:lnTo>
                  <a:lnTo>
                    <a:pt x="1356766" y="318909"/>
                  </a:lnTo>
                  <a:lnTo>
                    <a:pt x="1362786" y="323443"/>
                  </a:lnTo>
                  <a:lnTo>
                    <a:pt x="1366050" y="325716"/>
                  </a:lnTo>
                  <a:lnTo>
                    <a:pt x="1369060" y="327990"/>
                  </a:lnTo>
                  <a:lnTo>
                    <a:pt x="1370063" y="328498"/>
                  </a:lnTo>
                  <a:lnTo>
                    <a:pt x="1370825" y="329260"/>
                  </a:lnTo>
                  <a:lnTo>
                    <a:pt x="1371828" y="330009"/>
                  </a:lnTo>
                  <a:lnTo>
                    <a:pt x="1408722" y="348195"/>
                  </a:lnTo>
                  <a:lnTo>
                    <a:pt x="1413497" y="348957"/>
                  </a:lnTo>
                  <a:lnTo>
                    <a:pt x="1423035" y="351472"/>
                  </a:lnTo>
                  <a:lnTo>
                    <a:pt x="1432839" y="354520"/>
                  </a:lnTo>
                  <a:lnTo>
                    <a:pt x="1442707" y="357314"/>
                  </a:lnTo>
                  <a:lnTo>
                    <a:pt x="1452727" y="359397"/>
                  </a:lnTo>
                  <a:lnTo>
                    <a:pt x="1462951" y="360311"/>
                  </a:lnTo>
                  <a:lnTo>
                    <a:pt x="1470228" y="360057"/>
                  </a:lnTo>
                  <a:lnTo>
                    <a:pt x="1483004" y="327901"/>
                  </a:lnTo>
                  <a:lnTo>
                    <a:pt x="1482775" y="320675"/>
                  </a:lnTo>
                  <a:lnTo>
                    <a:pt x="1481836" y="305142"/>
                  </a:lnTo>
                  <a:lnTo>
                    <a:pt x="1481658" y="289648"/>
                  </a:lnTo>
                  <a:lnTo>
                    <a:pt x="1484604" y="251244"/>
                  </a:lnTo>
                  <a:lnTo>
                    <a:pt x="1492072" y="220179"/>
                  </a:lnTo>
                  <a:lnTo>
                    <a:pt x="1493570" y="215633"/>
                  </a:lnTo>
                  <a:lnTo>
                    <a:pt x="1495082" y="210578"/>
                  </a:lnTo>
                  <a:lnTo>
                    <a:pt x="1495590" y="205282"/>
                  </a:lnTo>
                  <a:lnTo>
                    <a:pt x="1498092" y="200736"/>
                  </a:lnTo>
                  <a:lnTo>
                    <a:pt x="1521358" y="164922"/>
                  </a:lnTo>
                  <a:lnTo>
                    <a:pt x="1549552" y="141147"/>
                  </a:lnTo>
                  <a:lnTo>
                    <a:pt x="1552321" y="138874"/>
                  </a:lnTo>
                  <a:lnTo>
                    <a:pt x="1591729" y="125996"/>
                  </a:lnTo>
                  <a:lnTo>
                    <a:pt x="1599006" y="126250"/>
                  </a:lnTo>
                  <a:lnTo>
                    <a:pt x="1606042" y="127012"/>
                  </a:lnTo>
                  <a:lnTo>
                    <a:pt x="1615973" y="127584"/>
                  </a:lnTo>
                  <a:lnTo>
                    <a:pt x="1660766" y="132562"/>
                  </a:lnTo>
                  <a:lnTo>
                    <a:pt x="1668297" y="133324"/>
                  </a:lnTo>
                  <a:lnTo>
                    <a:pt x="1675104" y="134124"/>
                  </a:lnTo>
                  <a:lnTo>
                    <a:pt x="1681975" y="134645"/>
                  </a:lnTo>
                  <a:lnTo>
                    <a:pt x="1688833" y="134886"/>
                  </a:lnTo>
                  <a:lnTo>
                    <a:pt x="1695653" y="134835"/>
                  </a:lnTo>
                  <a:lnTo>
                    <a:pt x="1739582" y="119430"/>
                  </a:lnTo>
                  <a:lnTo>
                    <a:pt x="1745361" y="115138"/>
                  </a:lnTo>
                  <a:lnTo>
                    <a:pt x="1751380" y="110845"/>
                  </a:lnTo>
                  <a:lnTo>
                    <a:pt x="1757159" y="106553"/>
                  </a:lnTo>
                  <a:lnTo>
                    <a:pt x="1763293" y="101752"/>
                  </a:lnTo>
                  <a:lnTo>
                    <a:pt x="1769364" y="96926"/>
                  </a:lnTo>
                  <a:lnTo>
                    <a:pt x="1775485" y="92240"/>
                  </a:lnTo>
                  <a:lnTo>
                    <a:pt x="1781759" y="87871"/>
                  </a:lnTo>
                  <a:lnTo>
                    <a:pt x="1789455" y="83159"/>
                  </a:lnTo>
                  <a:lnTo>
                    <a:pt x="1797354" y="78752"/>
                  </a:lnTo>
                  <a:lnTo>
                    <a:pt x="1805305" y="74485"/>
                  </a:lnTo>
                  <a:lnTo>
                    <a:pt x="1813140" y="70192"/>
                  </a:lnTo>
                  <a:lnTo>
                    <a:pt x="1817154" y="68173"/>
                  </a:lnTo>
                  <a:lnTo>
                    <a:pt x="1820926" y="65646"/>
                  </a:lnTo>
                  <a:lnTo>
                    <a:pt x="1824431" y="62877"/>
                  </a:lnTo>
                  <a:lnTo>
                    <a:pt x="1828457" y="59334"/>
                  </a:lnTo>
                  <a:lnTo>
                    <a:pt x="1832216" y="55041"/>
                  </a:lnTo>
                  <a:close/>
                </a:path>
                <a:path w="11276330" h="6255384">
                  <a:moveTo>
                    <a:pt x="10566781" y="3009722"/>
                  </a:moveTo>
                  <a:lnTo>
                    <a:pt x="10557713" y="2971139"/>
                  </a:lnTo>
                  <a:lnTo>
                    <a:pt x="10533177" y="2940710"/>
                  </a:lnTo>
                  <a:lnTo>
                    <a:pt x="10496359" y="2920936"/>
                  </a:lnTo>
                  <a:lnTo>
                    <a:pt x="10450424" y="2914319"/>
                  </a:lnTo>
                  <a:lnTo>
                    <a:pt x="10411777" y="2921089"/>
                  </a:lnTo>
                  <a:lnTo>
                    <a:pt x="10381475" y="2938526"/>
                  </a:lnTo>
                  <a:lnTo>
                    <a:pt x="10361816" y="2964624"/>
                  </a:lnTo>
                  <a:lnTo>
                    <a:pt x="10355110" y="2997441"/>
                  </a:lnTo>
                  <a:lnTo>
                    <a:pt x="10363683" y="3041459"/>
                  </a:lnTo>
                  <a:lnTo>
                    <a:pt x="10386428" y="3076752"/>
                  </a:lnTo>
                  <a:lnTo>
                    <a:pt x="10420401" y="3100273"/>
                  </a:lnTo>
                  <a:lnTo>
                    <a:pt x="10462692" y="3108972"/>
                  </a:lnTo>
                  <a:lnTo>
                    <a:pt x="10503700" y="3101314"/>
                  </a:lnTo>
                  <a:lnTo>
                    <a:pt x="10536822" y="3080258"/>
                  </a:lnTo>
                  <a:lnTo>
                    <a:pt x="10558894" y="3048749"/>
                  </a:lnTo>
                  <a:lnTo>
                    <a:pt x="10566781" y="3009722"/>
                  </a:lnTo>
                  <a:close/>
                </a:path>
                <a:path w="11276330" h="6255384">
                  <a:moveTo>
                    <a:pt x="10934065" y="3018485"/>
                  </a:moveTo>
                  <a:lnTo>
                    <a:pt x="10926229" y="2978581"/>
                  </a:lnTo>
                  <a:lnTo>
                    <a:pt x="10902696" y="2947505"/>
                  </a:lnTo>
                  <a:lnTo>
                    <a:pt x="10865752" y="2927299"/>
                  </a:lnTo>
                  <a:lnTo>
                    <a:pt x="10817708" y="2919933"/>
                  </a:lnTo>
                  <a:lnTo>
                    <a:pt x="10775810" y="2927553"/>
                  </a:lnTo>
                  <a:lnTo>
                    <a:pt x="10742447" y="2949041"/>
                  </a:lnTo>
                  <a:lnTo>
                    <a:pt x="10720527" y="2981579"/>
                  </a:lnTo>
                  <a:lnTo>
                    <a:pt x="10712920" y="3022346"/>
                  </a:lnTo>
                  <a:lnTo>
                    <a:pt x="10721962" y="3059265"/>
                  </a:lnTo>
                  <a:lnTo>
                    <a:pt x="10745521" y="3089948"/>
                  </a:lnTo>
                  <a:lnTo>
                    <a:pt x="10779849" y="3111030"/>
                  </a:lnTo>
                  <a:lnTo>
                    <a:pt x="10821213" y="3119145"/>
                  </a:lnTo>
                  <a:lnTo>
                    <a:pt x="10864380" y="3111804"/>
                  </a:lnTo>
                  <a:lnTo>
                    <a:pt x="10899978" y="3090392"/>
                  </a:lnTo>
                  <a:lnTo>
                    <a:pt x="10924413" y="3058185"/>
                  </a:lnTo>
                  <a:lnTo>
                    <a:pt x="10934065" y="3018485"/>
                  </a:lnTo>
                  <a:close/>
                </a:path>
                <a:path w="11276330" h="6255384">
                  <a:moveTo>
                    <a:pt x="11276114" y="3062325"/>
                  </a:moveTo>
                  <a:lnTo>
                    <a:pt x="11266729" y="3022981"/>
                  </a:lnTo>
                  <a:lnTo>
                    <a:pt x="11242027" y="2989770"/>
                  </a:lnTo>
                  <a:lnTo>
                    <a:pt x="11206429" y="2966897"/>
                  </a:lnTo>
                  <a:lnTo>
                    <a:pt x="11164316" y="2958515"/>
                  </a:lnTo>
                  <a:lnTo>
                    <a:pt x="11123867" y="2968282"/>
                  </a:lnTo>
                  <a:lnTo>
                    <a:pt x="11087824" y="2993809"/>
                  </a:lnTo>
                  <a:lnTo>
                    <a:pt x="11061903" y="3029381"/>
                  </a:lnTo>
                  <a:lnTo>
                    <a:pt x="11051819" y="3069348"/>
                  </a:lnTo>
                  <a:lnTo>
                    <a:pt x="11061078" y="3106585"/>
                  </a:lnTo>
                  <a:lnTo>
                    <a:pt x="11085106" y="3138919"/>
                  </a:lnTo>
                  <a:lnTo>
                    <a:pt x="11119142" y="3161728"/>
                  </a:lnTo>
                  <a:lnTo>
                    <a:pt x="11158360" y="3170351"/>
                  </a:lnTo>
                  <a:lnTo>
                    <a:pt x="11202683" y="3161512"/>
                  </a:lnTo>
                  <a:lnTo>
                    <a:pt x="11240364" y="3137522"/>
                  </a:lnTo>
                  <a:lnTo>
                    <a:pt x="11266488" y="3102927"/>
                  </a:lnTo>
                  <a:lnTo>
                    <a:pt x="11276114" y="30623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4878" y="5364045"/>
              <a:ext cx="7704585" cy="3333749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7161792" y="598980"/>
            <a:ext cx="1590675" cy="1968500"/>
            <a:chOff x="7161792" y="598980"/>
            <a:chExt cx="1590675" cy="1968500"/>
          </a:xfrm>
        </p:grpSpPr>
        <p:sp>
          <p:nvSpPr>
            <p:cNvPr id="7" name="object 7"/>
            <p:cNvSpPr/>
            <p:nvPr/>
          </p:nvSpPr>
          <p:spPr>
            <a:xfrm>
              <a:off x="7161792" y="598980"/>
              <a:ext cx="1463675" cy="1968500"/>
            </a:xfrm>
            <a:custGeom>
              <a:avLst/>
              <a:gdLst/>
              <a:ahLst/>
              <a:cxnLst/>
              <a:rect l="l" t="t" r="r" b="b"/>
              <a:pathLst>
                <a:path w="1463675" h="1968500">
                  <a:moveTo>
                    <a:pt x="218501" y="457199"/>
                  </a:moveTo>
                  <a:lnTo>
                    <a:pt x="183062" y="457199"/>
                  </a:lnTo>
                  <a:lnTo>
                    <a:pt x="147664" y="444499"/>
                  </a:lnTo>
                  <a:lnTo>
                    <a:pt x="110959" y="431799"/>
                  </a:lnTo>
                  <a:lnTo>
                    <a:pt x="60798" y="380999"/>
                  </a:lnTo>
                  <a:lnTo>
                    <a:pt x="42787" y="342899"/>
                  </a:lnTo>
                  <a:lnTo>
                    <a:pt x="26135" y="304799"/>
                  </a:lnTo>
                  <a:lnTo>
                    <a:pt x="13159" y="266699"/>
                  </a:lnTo>
                  <a:lnTo>
                    <a:pt x="4301" y="228599"/>
                  </a:lnTo>
                  <a:lnTo>
                    <a:pt x="0" y="177799"/>
                  </a:lnTo>
                  <a:lnTo>
                    <a:pt x="150" y="139699"/>
                  </a:lnTo>
                  <a:lnTo>
                    <a:pt x="4674" y="101599"/>
                  </a:lnTo>
                  <a:lnTo>
                    <a:pt x="14135" y="50799"/>
                  </a:lnTo>
                  <a:lnTo>
                    <a:pt x="29101" y="12699"/>
                  </a:lnTo>
                  <a:lnTo>
                    <a:pt x="34495" y="12699"/>
                  </a:lnTo>
                  <a:lnTo>
                    <a:pt x="42217" y="0"/>
                  </a:lnTo>
                  <a:lnTo>
                    <a:pt x="1347722" y="0"/>
                  </a:lnTo>
                  <a:lnTo>
                    <a:pt x="1399758" y="12699"/>
                  </a:lnTo>
                  <a:lnTo>
                    <a:pt x="1426955" y="25399"/>
                  </a:lnTo>
                  <a:lnTo>
                    <a:pt x="1451187" y="50799"/>
                  </a:lnTo>
                  <a:lnTo>
                    <a:pt x="89694" y="50799"/>
                  </a:lnTo>
                  <a:lnTo>
                    <a:pt x="89543" y="51567"/>
                  </a:lnTo>
                  <a:lnTo>
                    <a:pt x="60255" y="63499"/>
                  </a:lnTo>
                  <a:lnTo>
                    <a:pt x="87194" y="63499"/>
                  </a:lnTo>
                  <a:lnTo>
                    <a:pt x="84863" y="76199"/>
                  </a:lnTo>
                  <a:lnTo>
                    <a:pt x="82726" y="76199"/>
                  </a:lnTo>
                  <a:lnTo>
                    <a:pt x="80805" y="88899"/>
                  </a:lnTo>
                  <a:lnTo>
                    <a:pt x="75742" y="114299"/>
                  </a:lnTo>
                  <a:lnTo>
                    <a:pt x="72652" y="139699"/>
                  </a:lnTo>
                  <a:lnTo>
                    <a:pt x="71574" y="165099"/>
                  </a:lnTo>
                  <a:lnTo>
                    <a:pt x="72551" y="190499"/>
                  </a:lnTo>
                  <a:lnTo>
                    <a:pt x="77560" y="228599"/>
                  </a:lnTo>
                  <a:lnTo>
                    <a:pt x="86703" y="266699"/>
                  </a:lnTo>
                  <a:lnTo>
                    <a:pt x="99872" y="304799"/>
                  </a:lnTo>
                  <a:lnTo>
                    <a:pt x="116958" y="330199"/>
                  </a:lnTo>
                  <a:lnTo>
                    <a:pt x="122668" y="342899"/>
                  </a:lnTo>
                  <a:lnTo>
                    <a:pt x="128801" y="355599"/>
                  </a:lnTo>
                  <a:lnTo>
                    <a:pt x="135601" y="368299"/>
                  </a:lnTo>
                  <a:lnTo>
                    <a:pt x="143312" y="380999"/>
                  </a:lnTo>
                  <a:lnTo>
                    <a:pt x="938355" y="380999"/>
                  </a:lnTo>
                  <a:lnTo>
                    <a:pt x="939507" y="393699"/>
                  </a:lnTo>
                  <a:lnTo>
                    <a:pt x="940563" y="393699"/>
                  </a:lnTo>
                  <a:lnTo>
                    <a:pt x="941394" y="406399"/>
                  </a:lnTo>
                  <a:lnTo>
                    <a:pt x="868781" y="406399"/>
                  </a:lnTo>
                  <a:lnTo>
                    <a:pt x="870198" y="431799"/>
                  </a:lnTo>
                  <a:lnTo>
                    <a:pt x="335162" y="431799"/>
                  </a:lnTo>
                  <a:lnTo>
                    <a:pt x="289026" y="444499"/>
                  </a:lnTo>
                  <a:lnTo>
                    <a:pt x="253862" y="444499"/>
                  </a:lnTo>
                  <a:lnTo>
                    <a:pt x="218501" y="457199"/>
                  </a:lnTo>
                  <a:close/>
                </a:path>
                <a:path w="1463675" h="1968500">
                  <a:moveTo>
                    <a:pt x="921019" y="1536699"/>
                  </a:moveTo>
                  <a:lnTo>
                    <a:pt x="894930" y="1536699"/>
                  </a:lnTo>
                  <a:lnTo>
                    <a:pt x="873162" y="1523999"/>
                  </a:lnTo>
                  <a:lnTo>
                    <a:pt x="868779" y="1498599"/>
                  </a:lnTo>
                  <a:lnTo>
                    <a:pt x="883067" y="1447799"/>
                  </a:lnTo>
                  <a:lnTo>
                    <a:pt x="899024" y="1396999"/>
                  </a:lnTo>
                  <a:lnTo>
                    <a:pt x="916133" y="1346199"/>
                  </a:lnTo>
                  <a:lnTo>
                    <a:pt x="933880" y="1295399"/>
                  </a:lnTo>
                  <a:lnTo>
                    <a:pt x="968758" y="1193799"/>
                  </a:lnTo>
                  <a:lnTo>
                    <a:pt x="985919" y="1142999"/>
                  </a:lnTo>
                  <a:lnTo>
                    <a:pt x="1003214" y="1092199"/>
                  </a:lnTo>
                  <a:lnTo>
                    <a:pt x="1020630" y="1054099"/>
                  </a:lnTo>
                  <a:lnTo>
                    <a:pt x="1038149" y="1003299"/>
                  </a:lnTo>
                  <a:lnTo>
                    <a:pt x="1055756" y="952499"/>
                  </a:lnTo>
                  <a:lnTo>
                    <a:pt x="1073435" y="901699"/>
                  </a:lnTo>
                  <a:lnTo>
                    <a:pt x="1091171" y="863599"/>
                  </a:lnTo>
                  <a:lnTo>
                    <a:pt x="1108872" y="812799"/>
                  </a:lnTo>
                  <a:lnTo>
                    <a:pt x="1144407" y="711199"/>
                  </a:lnTo>
                  <a:lnTo>
                    <a:pt x="1162240" y="673099"/>
                  </a:lnTo>
                  <a:lnTo>
                    <a:pt x="1215990" y="520699"/>
                  </a:lnTo>
                  <a:lnTo>
                    <a:pt x="1233986" y="482599"/>
                  </a:lnTo>
                  <a:lnTo>
                    <a:pt x="1288202" y="330199"/>
                  </a:lnTo>
                  <a:lnTo>
                    <a:pt x="1306346" y="292099"/>
                  </a:lnTo>
                  <a:lnTo>
                    <a:pt x="1342736" y="190499"/>
                  </a:lnTo>
                  <a:lnTo>
                    <a:pt x="1360980" y="152399"/>
                  </a:lnTo>
                  <a:lnTo>
                    <a:pt x="1381807" y="88899"/>
                  </a:lnTo>
                  <a:lnTo>
                    <a:pt x="1390085" y="88899"/>
                  </a:lnTo>
                  <a:lnTo>
                    <a:pt x="1389266" y="76199"/>
                  </a:lnTo>
                  <a:lnTo>
                    <a:pt x="1390169" y="76199"/>
                  </a:lnTo>
                  <a:lnTo>
                    <a:pt x="1394049" y="63499"/>
                  </a:lnTo>
                  <a:lnTo>
                    <a:pt x="87194" y="63499"/>
                  </a:lnTo>
                  <a:lnTo>
                    <a:pt x="89543" y="51567"/>
                  </a:lnTo>
                  <a:lnTo>
                    <a:pt x="91426" y="50799"/>
                  </a:lnTo>
                  <a:lnTo>
                    <a:pt x="1451187" y="50799"/>
                  </a:lnTo>
                  <a:lnTo>
                    <a:pt x="1463084" y="76199"/>
                  </a:lnTo>
                  <a:lnTo>
                    <a:pt x="1453274" y="101599"/>
                  </a:lnTo>
                  <a:lnTo>
                    <a:pt x="1449581" y="101599"/>
                  </a:lnTo>
                  <a:lnTo>
                    <a:pt x="1446627" y="114299"/>
                  </a:lnTo>
                  <a:lnTo>
                    <a:pt x="1448831" y="114299"/>
                  </a:lnTo>
                  <a:lnTo>
                    <a:pt x="1438307" y="139699"/>
                  </a:lnTo>
                  <a:lnTo>
                    <a:pt x="1412168" y="215899"/>
                  </a:lnTo>
                  <a:lnTo>
                    <a:pt x="1399142" y="241299"/>
                  </a:lnTo>
                  <a:lnTo>
                    <a:pt x="1367736" y="330199"/>
                  </a:lnTo>
                  <a:lnTo>
                    <a:pt x="1331024" y="431799"/>
                  </a:lnTo>
                  <a:lnTo>
                    <a:pt x="1312718" y="469899"/>
                  </a:lnTo>
                  <a:lnTo>
                    <a:pt x="1258013" y="622299"/>
                  </a:lnTo>
                  <a:lnTo>
                    <a:pt x="1239855" y="660399"/>
                  </a:lnTo>
                  <a:lnTo>
                    <a:pt x="1221738" y="711199"/>
                  </a:lnTo>
                  <a:lnTo>
                    <a:pt x="1185892" y="812799"/>
                  </a:lnTo>
                  <a:lnTo>
                    <a:pt x="1168039" y="863599"/>
                  </a:lnTo>
                  <a:lnTo>
                    <a:pt x="1150245" y="901699"/>
                  </a:lnTo>
                  <a:lnTo>
                    <a:pt x="1132518" y="952499"/>
                  </a:lnTo>
                  <a:lnTo>
                    <a:pt x="1114867" y="1003299"/>
                  </a:lnTo>
                  <a:lnTo>
                    <a:pt x="1097303" y="1054099"/>
                  </a:lnTo>
                  <a:lnTo>
                    <a:pt x="1079832" y="1092199"/>
                  </a:lnTo>
                  <a:lnTo>
                    <a:pt x="1062465" y="1142999"/>
                  </a:lnTo>
                  <a:lnTo>
                    <a:pt x="1045210" y="1193799"/>
                  </a:lnTo>
                  <a:lnTo>
                    <a:pt x="1028839" y="1244599"/>
                  </a:lnTo>
                  <a:lnTo>
                    <a:pt x="1012374" y="1282699"/>
                  </a:lnTo>
                  <a:lnTo>
                    <a:pt x="996093" y="1333499"/>
                  </a:lnTo>
                  <a:lnTo>
                    <a:pt x="980274" y="1371599"/>
                  </a:lnTo>
                  <a:lnTo>
                    <a:pt x="965196" y="1422399"/>
                  </a:lnTo>
                  <a:lnTo>
                    <a:pt x="951135" y="1473199"/>
                  </a:lnTo>
                  <a:lnTo>
                    <a:pt x="886023" y="1473199"/>
                  </a:lnTo>
                  <a:lnTo>
                    <a:pt x="868781" y="1498599"/>
                  </a:lnTo>
                  <a:lnTo>
                    <a:pt x="936126" y="1498599"/>
                  </a:lnTo>
                  <a:lnTo>
                    <a:pt x="938370" y="1511299"/>
                  </a:lnTo>
                  <a:lnTo>
                    <a:pt x="921019" y="1536699"/>
                  </a:lnTo>
                  <a:close/>
                </a:path>
                <a:path w="1463675" h="1968500">
                  <a:moveTo>
                    <a:pt x="87194" y="63499"/>
                  </a:moveTo>
                  <a:lnTo>
                    <a:pt x="60255" y="63499"/>
                  </a:lnTo>
                  <a:lnTo>
                    <a:pt x="89543" y="51567"/>
                  </a:lnTo>
                  <a:lnTo>
                    <a:pt x="87194" y="63499"/>
                  </a:lnTo>
                  <a:close/>
                </a:path>
                <a:path w="1463675" h="1968500">
                  <a:moveTo>
                    <a:pt x="1390085" y="88899"/>
                  </a:moveTo>
                  <a:lnTo>
                    <a:pt x="1384309" y="88899"/>
                  </a:lnTo>
                  <a:lnTo>
                    <a:pt x="1386908" y="76199"/>
                  </a:lnTo>
                  <a:lnTo>
                    <a:pt x="1298849" y="76199"/>
                  </a:lnTo>
                  <a:lnTo>
                    <a:pt x="1267445" y="63499"/>
                  </a:lnTo>
                  <a:lnTo>
                    <a:pt x="1392010" y="63499"/>
                  </a:lnTo>
                  <a:lnTo>
                    <a:pt x="1389266" y="76199"/>
                  </a:lnTo>
                  <a:lnTo>
                    <a:pt x="1390085" y="88899"/>
                  </a:lnTo>
                  <a:close/>
                </a:path>
                <a:path w="1463675" h="1968500">
                  <a:moveTo>
                    <a:pt x="1384309" y="88899"/>
                  </a:moveTo>
                  <a:lnTo>
                    <a:pt x="1376369" y="88899"/>
                  </a:lnTo>
                  <a:lnTo>
                    <a:pt x="1368765" y="76199"/>
                  </a:lnTo>
                  <a:lnTo>
                    <a:pt x="1386908" y="76199"/>
                  </a:lnTo>
                  <a:lnTo>
                    <a:pt x="1384309" y="88899"/>
                  </a:lnTo>
                  <a:close/>
                </a:path>
                <a:path w="1463675" h="1968500">
                  <a:moveTo>
                    <a:pt x="1446627" y="114299"/>
                  </a:moveTo>
                  <a:lnTo>
                    <a:pt x="1449581" y="101599"/>
                  </a:lnTo>
                  <a:lnTo>
                    <a:pt x="1453274" y="101599"/>
                  </a:lnTo>
                  <a:lnTo>
                    <a:pt x="1446627" y="114299"/>
                  </a:lnTo>
                  <a:close/>
                </a:path>
                <a:path w="1463675" h="1968500">
                  <a:moveTo>
                    <a:pt x="1448831" y="114299"/>
                  </a:moveTo>
                  <a:lnTo>
                    <a:pt x="1446627" y="114299"/>
                  </a:lnTo>
                  <a:lnTo>
                    <a:pt x="1453274" y="101599"/>
                  </a:lnTo>
                  <a:lnTo>
                    <a:pt x="1453515" y="101599"/>
                  </a:lnTo>
                  <a:lnTo>
                    <a:pt x="1448831" y="114299"/>
                  </a:lnTo>
                  <a:close/>
                </a:path>
                <a:path w="1463675" h="1968500">
                  <a:moveTo>
                    <a:pt x="925578" y="368299"/>
                  </a:moveTo>
                  <a:lnTo>
                    <a:pt x="377083" y="368299"/>
                  </a:lnTo>
                  <a:lnTo>
                    <a:pt x="425101" y="355599"/>
                  </a:lnTo>
                  <a:lnTo>
                    <a:pt x="914817" y="355599"/>
                  </a:lnTo>
                  <a:lnTo>
                    <a:pt x="925578" y="368299"/>
                  </a:lnTo>
                  <a:close/>
                </a:path>
                <a:path w="1463675" h="1968500">
                  <a:moveTo>
                    <a:pt x="146772" y="380999"/>
                  </a:moveTo>
                  <a:lnTo>
                    <a:pt x="143312" y="380999"/>
                  </a:lnTo>
                  <a:lnTo>
                    <a:pt x="141565" y="368299"/>
                  </a:lnTo>
                  <a:lnTo>
                    <a:pt x="146772" y="380999"/>
                  </a:lnTo>
                  <a:close/>
                </a:path>
                <a:path w="1463675" h="1968500">
                  <a:moveTo>
                    <a:pt x="938355" y="380999"/>
                  </a:moveTo>
                  <a:lnTo>
                    <a:pt x="234731" y="380999"/>
                  </a:lnTo>
                  <a:lnTo>
                    <a:pt x="266143" y="368299"/>
                  </a:lnTo>
                  <a:lnTo>
                    <a:pt x="934029" y="368299"/>
                  </a:lnTo>
                  <a:lnTo>
                    <a:pt x="938355" y="380999"/>
                  </a:lnTo>
                  <a:close/>
                </a:path>
                <a:path w="1463675" h="1968500">
                  <a:moveTo>
                    <a:pt x="512527" y="1968499"/>
                  </a:moveTo>
                  <a:lnTo>
                    <a:pt x="300455" y="1968499"/>
                  </a:lnTo>
                  <a:lnTo>
                    <a:pt x="291694" y="1955799"/>
                  </a:lnTo>
                  <a:lnTo>
                    <a:pt x="287459" y="1943099"/>
                  </a:lnTo>
                  <a:lnTo>
                    <a:pt x="288141" y="1930399"/>
                  </a:lnTo>
                  <a:lnTo>
                    <a:pt x="290244" y="1917699"/>
                  </a:lnTo>
                  <a:lnTo>
                    <a:pt x="303754" y="1866899"/>
                  </a:lnTo>
                  <a:lnTo>
                    <a:pt x="318785" y="1816099"/>
                  </a:lnTo>
                  <a:lnTo>
                    <a:pt x="335089" y="1777999"/>
                  </a:lnTo>
                  <a:lnTo>
                    <a:pt x="352413" y="1727199"/>
                  </a:lnTo>
                  <a:lnTo>
                    <a:pt x="370508" y="1676399"/>
                  </a:lnTo>
                  <a:lnTo>
                    <a:pt x="389124" y="1638299"/>
                  </a:lnTo>
                  <a:lnTo>
                    <a:pt x="426913" y="1536699"/>
                  </a:lnTo>
                  <a:lnTo>
                    <a:pt x="445586" y="1498599"/>
                  </a:lnTo>
                  <a:lnTo>
                    <a:pt x="465982" y="1447799"/>
                  </a:lnTo>
                  <a:lnTo>
                    <a:pt x="485701" y="1396999"/>
                  </a:lnTo>
                  <a:lnTo>
                    <a:pt x="505472" y="1333499"/>
                  </a:lnTo>
                  <a:lnTo>
                    <a:pt x="526025" y="1282699"/>
                  </a:lnTo>
                  <a:lnTo>
                    <a:pt x="543444" y="1244599"/>
                  </a:lnTo>
                  <a:lnTo>
                    <a:pt x="561240" y="1206499"/>
                  </a:lnTo>
                  <a:lnTo>
                    <a:pt x="579349" y="1155699"/>
                  </a:lnTo>
                  <a:lnTo>
                    <a:pt x="597711" y="1117599"/>
                  </a:lnTo>
                  <a:lnTo>
                    <a:pt x="616262" y="1079499"/>
                  </a:lnTo>
                  <a:lnTo>
                    <a:pt x="636454" y="1028699"/>
                  </a:lnTo>
                  <a:lnTo>
                    <a:pt x="656484" y="977899"/>
                  </a:lnTo>
                  <a:lnTo>
                    <a:pt x="696422" y="888999"/>
                  </a:lnTo>
                  <a:lnTo>
                    <a:pt x="716512" y="850899"/>
                  </a:lnTo>
                  <a:lnTo>
                    <a:pt x="736803" y="800099"/>
                  </a:lnTo>
                  <a:lnTo>
                    <a:pt x="757386" y="749299"/>
                  </a:lnTo>
                  <a:lnTo>
                    <a:pt x="778352" y="711199"/>
                  </a:lnTo>
                  <a:lnTo>
                    <a:pt x="796727" y="673099"/>
                  </a:lnTo>
                  <a:lnTo>
                    <a:pt x="814435" y="634999"/>
                  </a:lnTo>
                  <a:lnTo>
                    <a:pt x="830897" y="584199"/>
                  </a:lnTo>
                  <a:lnTo>
                    <a:pt x="845536" y="546099"/>
                  </a:lnTo>
                  <a:lnTo>
                    <a:pt x="856464" y="507999"/>
                  </a:lnTo>
                  <a:lnTo>
                    <a:pt x="865388" y="469899"/>
                  </a:lnTo>
                  <a:lnTo>
                    <a:pt x="870198" y="431799"/>
                  </a:lnTo>
                  <a:lnTo>
                    <a:pt x="868781" y="406399"/>
                  </a:lnTo>
                  <a:lnTo>
                    <a:pt x="903577" y="431799"/>
                  </a:lnTo>
                  <a:lnTo>
                    <a:pt x="941258" y="431799"/>
                  </a:lnTo>
                  <a:lnTo>
                    <a:pt x="940036" y="457199"/>
                  </a:lnTo>
                  <a:lnTo>
                    <a:pt x="932184" y="507999"/>
                  </a:lnTo>
                  <a:lnTo>
                    <a:pt x="919481" y="558799"/>
                  </a:lnTo>
                  <a:lnTo>
                    <a:pt x="903096" y="609599"/>
                  </a:lnTo>
                  <a:lnTo>
                    <a:pt x="884199" y="647699"/>
                  </a:lnTo>
                  <a:lnTo>
                    <a:pt x="863959" y="698499"/>
                  </a:lnTo>
                  <a:lnTo>
                    <a:pt x="843546" y="736599"/>
                  </a:lnTo>
                  <a:lnTo>
                    <a:pt x="822701" y="787399"/>
                  </a:lnTo>
                  <a:lnTo>
                    <a:pt x="802228" y="825499"/>
                  </a:lnTo>
                  <a:lnTo>
                    <a:pt x="782040" y="876299"/>
                  </a:lnTo>
                  <a:lnTo>
                    <a:pt x="762050" y="914399"/>
                  </a:lnTo>
                  <a:lnTo>
                    <a:pt x="722315" y="1015999"/>
                  </a:lnTo>
                  <a:lnTo>
                    <a:pt x="702395" y="1054099"/>
                  </a:lnTo>
                  <a:lnTo>
                    <a:pt x="682323" y="1104899"/>
                  </a:lnTo>
                  <a:lnTo>
                    <a:pt x="663763" y="1142999"/>
                  </a:lnTo>
                  <a:lnTo>
                    <a:pt x="645354" y="1181099"/>
                  </a:lnTo>
                  <a:lnTo>
                    <a:pt x="627210" y="1231899"/>
                  </a:lnTo>
                  <a:lnTo>
                    <a:pt x="609448" y="1269999"/>
                  </a:lnTo>
                  <a:lnTo>
                    <a:pt x="592182" y="1308099"/>
                  </a:lnTo>
                  <a:lnTo>
                    <a:pt x="571834" y="1371599"/>
                  </a:lnTo>
                  <a:lnTo>
                    <a:pt x="532348" y="1473199"/>
                  </a:lnTo>
                  <a:lnTo>
                    <a:pt x="511811" y="1523999"/>
                  </a:lnTo>
                  <a:lnTo>
                    <a:pt x="493057" y="1574799"/>
                  </a:lnTo>
                  <a:lnTo>
                    <a:pt x="474132" y="1612899"/>
                  </a:lnTo>
                  <a:lnTo>
                    <a:pt x="455283" y="1663699"/>
                  </a:lnTo>
                  <a:lnTo>
                    <a:pt x="436760" y="1701799"/>
                  </a:lnTo>
                  <a:lnTo>
                    <a:pt x="418812" y="1752599"/>
                  </a:lnTo>
                  <a:lnTo>
                    <a:pt x="401687" y="1803399"/>
                  </a:lnTo>
                  <a:lnTo>
                    <a:pt x="385634" y="1841499"/>
                  </a:lnTo>
                  <a:lnTo>
                    <a:pt x="370901" y="1892299"/>
                  </a:lnTo>
                  <a:lnTo>
                    <a:pt x="367611" y="1904999"/>
                  </a:lnTo>
                  <a:lnTo>
                    <a:pt x="332530" y="1904999"/>
                  </a:lnTo>
                  <a:lnTo>
                    <a:pt x="357739" y="1943099"/>
                  </a:lnTo>
                  <a:lnTo>
                    <a:pt x="740480" y="1943099"/>
                  </a:lnTo>
                  <a:lnTo>
                    <a:pt x="696704" y="1955799"/>
                  </a:lnTo>
                  <a:lnTo>
                    <a:pt x="562186" y="1955799"/>
                  </a:lnTo>
                  <a:lnTo>
                    <a:pt x="512527" y="1968499"/>
                  </a:lnTo>
                  <a:close/>
                </a:path>
                <a:path w="1463675" h="1968500">
                  <a:moveTo>
                    <a:pt x="941258" y="431799"/>
                  </a:moveTo>
                  <a:lnTo>
                    <a:pt x="903577" y="431799"/>
                  </a:lnTo>
                  <a:lnTo>
                    <a:pt x="868781" y="406399"/>
                  </a:lnTo>
                  <a:lnTo>
                    <a:pt x="941394" y="406399"/>
                  </a:lnTo>
                  <a:lnTo>
                    <a:pt x="941869" y="419099"/>
                  </a:lnTo>
                  <a:lnTo>
                    <a:pt x="941258" y="431799"/>
                  </a:lnTo>
                  <a:close/>
                </a:path>
                <a:path w="1463675" h="1968500">
                  <a:moveTo>
                    <a:pt x="936126" y="1498599"/>
                  </a:moveTo>
                  <a:lnTo>
                    <a:pt x="868781" y="1498599"/>
                  </a:lnTo>
                  <a:lnTo>
                    <a:pt x="886023" y="1473199"/>
                  </a:lnTo>
                  <a:lnTo>
                    <a:pt x="912077" y="1473199"/>
                  </a:lnTo>
                  <a:lnTo>
                    <a:pt x="933881" y="1485899"/>
                  </a:lnTo>
                  <a:lnTo>
                    <a:pt x="936126" y="1498599"/>
                  </a:lnTo>
                  <a:close/>
                </a:path>
                <a:path w="1463675" h="1968500">
                  <a:moveTo>
                    <a:pt x="938371" y="1511295"/>
                  </a:moveTo>
                  <a:lnTo>
                    <a:pt x="933881" y="1485899"/>
                  </a:lnTo>
                  <a:lnTo>
                    <a:pt x="912077" y="1473199"/>
                  </a:lnTo>
                  <a:lnTo>
                    <a:pt x="951135" y="1473199"/>
                  </a:lnTo>
                  <a:lnTo>
                    <a:pt x="938371" y="1511295"/>
                  </a:lnTo>
                  <a:close/>
                </a:path>
                <a:path w="1463675" h="1968500">
                  <a:moveTo>
                    <a:pt x="740480" y="1943099"/>
                  </a:moveTo>
                  <a:lnTo>
                    <a:pt x="357739" y="1943099"/>
                  </a:lnTo>
                  <a:lnTo>
                    <a:pt x="367611" y="1904999"/>
                  </a:lnTo>
                  <a:lnTo>
                    <a:pt x="425515" y="1904999"/>
                  </a:lnTo>
                  <a:lnTo>
                    <a:pt x="472386" y="1892299"/>
                  </a:lnTo>
                  <a:lnTo>
                    <a:pt x="519205" y="1892299"/>
                  </a:lnTo>
                  <a:lnTo>
                    <a:pt x="565742" y="1879599"/>
                  </a:lnTo>
                  <a:lnTo>
                    <a:pt x="733096" y="1879599"/>
                  </a:lnTo>
                  <a:lnTo>
                    <a:pt x="742866" y="1866899"/>
                  </a:lnTo>
                  <a:lnTo>
                    <a:pt x="756678" y="1866899"/>
                  </a:lnTo>
                  <a:lnTo>
                    <a:pt x="764186" y="1854199"/>
                  </a:lnTo>
                  <a:lnTo>
                    <a:pt x="765100" y="1854199"/>
                  </a:lnTo>
                  <a:lnTo>
                    <a:pt x="787442" y="1816099"/>
                  </a:lnTo>
                  <a:lnTo>
                    <a:pt x="804546" y="1765299"/>
                  </a:lnTo>
                  <a:lnTo>
                    <a:pt x="818085" y="1714499"/>
                  </a:lnTo>
                  <a:lnTo>
                    <a:pt x="829734" y="1663699"/>
                  </a:lnTo>
                  <a:lnTo>
                    <a:pt x="839690" y="1625599"/>
                  </a:lnTo>
                  <a:lnTo>
                    <a:pt x="849069" y="1587499"/>
                  </a:lnTo>
                  <a:lnTo>
                    <a:pt x="858538" y="1536699"/>
                  </a:lnTo>
                  <a:lnTo>
                    <a:pt x="868765" y="1498599"/>
                  </a:lnTo>
                  <a:lnTo>
                    <a:pt x="873162" y="1523999"/>
                  </a:lnTo>
                  <a:lnTo>
                    <a:pt x="894930" y="1536699"/>
                  </a:lnTo>
                  <a:lnTo>
                    <a:pt x="932590" y="1536699"/>
                  </a:lnTo>
                  <a:lnTo>
                    <a:pt x="926807" y="1562099"/>
                  </a:lnTo>
                  <a:lnTo>
                    <a:pt x="916096" y="1612899"/>
                  </a:lnTo>
                  <a:lnTo>
                    <a:pt x="905284" y="1663699"/>
                  </a:lnTo>
                  <a:lnTo>
                    <a:pt x="893422" y="1714499"/>
                  </a:lnTo>
                  <a:lnTo>
                    <a:pt x="879732" y="1765299"/>
                  </a:lnTo>
                  <a:lnTo>
                    <a:pt x="863199" y="1816099"/>
                  </a:lnTo>
                  <a:lnTo>
                    <a:pt x="841540" y="1866899"/>
                  </a:lnTo>
                  <a:lnTo>
                    <a:pt x="812473" y="1904999"/>
                  </a:lnTo>
                  <a:lnTo>
                    <a:pt x="780283" y="1930399"/>
                  </a:lnTo>
                  <a:lnTo>
                    <a:pt x="740480" y="1943099"/>
                  </a:lnTo>
                  <a:close/>
                </a:path>
                <a:path w="1463675" h="1968500">
                  <a:moveTo>
                    <a:pt x="932590" y="1536699"/>
                  </a:moveTo>
                  <a:lnTo>
                    <a:pt x="921019" y="1536699"/>
                  </a:lnTo>
                  <a:lnTo>
                    <a:pt x="938371" y="1511295"/>
                  </a:lnTo>
                  <a:lnTo>
                    <a:pt x="932590" y="1536699"/>
                  </a:lnTo>
                  <a:close/>
                </a:path>
                <a:path w="1463675" h="1968500">
                  <a:moveTo>
                    <a:pt x="357739" y="1943099"/>
                  </a:moveTo>
                  <a:lnTo>
                    <a:pt x="332530" y="1904999"/>
                  </a:lnTo>
                  <a:lnTo>
                    <a:pt x="367611" y="1904999"/>
                  </a:lnTo>
                  <a:lnTo>
                    <a:pt x="357739" y="1943099"/>
                  </a:lnTo>
                  <a:close/>
                </a:path>
              </a:pathLst>
            </a:custGeom>
            <a:solidFill>
              <a:srgbClr val="F697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88794" y="598980"/>
              <a:ext cx="1463675" cy="1968500"/>
            </a:xfrm>
            <a:custGeom>
              <a:avLst/>
              <a:gdLst/>
              <a:ahLst/>
              <a:cxnLst/>
              <a:rect l="l" t="t" r="r" b="b"/>
              <a:pathLst>
                <a:path w="1463675" h="1968500">
                  <a:moveTo>
                    <a:pt x="218483" y="457199"/>
                  </a:moveTo>
                  <a:lnTo>
                    <a:pt x="183046" y="457199"/>
                  </a:lnTo>
                  <a:lnTo>
                    <a:pt x="147651" y="444499"/>
                  </a:lnTo>
                  <a:lnTo>
                    <a:pt x="110944" y="431799"/>
                  </a:lnTo>
                  <a:lnTo>
                    <a:pt x="60788" y="380999"/>
                  </a:lnTo>
                  <a:lnTo>
                    <a:pt x="42789" y="342899"/>
                  </a:lnTo>
                  <a:lnTo>
                    <a:pt x="26126" y="304799"/>
                  </a:lnTo>
                  <a:lnTo>
                    <a:pt x="13146" y="266699"/>
                  </a:lnTo>
                  <a:lnTo>
                    <a:pt x="4291" y="228599"/>
                  </a:lnTo>
                  <a:lnTo>
                    <a:pt x="0" y="177799"/>
                  </a:lnTo>
                  <a:lnTo>
                    <a:pt x="152" y="139699"/>
                  </a:lnTo>
                  <a:lnTo>
                    <a:pt x="4675" y="101599"/>
                  </a:lnTo>
                  <a:lnTo>
                    <a:pt x="14136" y="50799"/>
                  </a:lnTo>
                  <a:lnTo>
                    <a:pt x="29102" y="12699"/>
                  </a:lnTo>
                  <a:lnTo>
                    <a:pt x="34497" y="12699"/>
                  </a:lnTo>
                  <a:lnTo>
                    <a:pt x="42221" y="0"/>
                  </a:lnTo>
                  <a:lnTo>
                    <a:pt x="1347702" y="0"/>
                  </a:lnTo>
                  <a:lnTo>
                    <a:pt x="1399738" y="12699"/>
                  </a:lnTo>
                  <a:lnTo>
                    <a:pt x="1426955" y="25399"/>
                  </a:lnTo>
                  <a:lnTo>
                    <a:pt x="1451185" y="50799"/>
                  </a:lnTo>
                  <a:lnTo>
                    <a:pt x="89702" y="50799"/>
                  </a:lnTo>
                  <a:lnTo>
                    <a:pt x="89550" y="51573"/>
                  </a:lnTo>
                  <a:lnTo>
                    <a:pt x="60283" y="63499"/>
                  </a:lnTo>
                  <a:lnTo>
                    <a:pt x="87202" y="63499"/>
                  </a:lnTo>
                  <a:lnTo>
                    <a:pt x="84875" y="76199"/>
                  </a:lnTo>
                  <a:lnTo>
                    <a:pt x="82738" y="76199"/>
                  </a:lnTo>
                  <a:lnTo>
                    <a:pt x="80809" y="88899"/>
                  </a:lnTo>
                  <a:lnTo>
                    <a:pt x="75752" y="114299"/>
                  </a:lnTo>
                  <a:lnTo>
                    <a:pt x="72669" y="139699"/>
                  </a:lnTo>
                  <a:lnTo>
                    <a:pt x="71597" y="165099"/>
                  </a:lnTo>
                  <a:lnTo>
                    <a:pt x="72574" y="190499"/>
                  </a:lnTo>
                  <a:lnTo>
                    <a:pt x="77581" y="228599"/>
                  </a:lnTo>
                  <a:lnTo>
                    <a:pt x="86721" y="266699"/>
                  </a:lnTo>
                  <a:lnTo>
                    <a:pt x="99889" y="304799"/>
                  </a:lnTo>
                  <a:lnTo>
                    <a:pt x="116980" y="330199"/>
                  </a:lnTo>
                  <a:lnTo>
                    <a:pt x="122684" y="342899"/>
                  </a:lnTo>
                  <a:lnTo>
                    <a:pt x="128816" y="355599"/>
                  </a:lnTo>
                  <a:lnTo>
                    <a:pt x="135615" y="368299"/>
                  </a:lnTo>
                  <a:lnTo>
                    <a:pt x="143320" y="380999"/>
                  </a:lnTo>
                  <a:lnTo>
                    <a:pt x="938359" y="380999"/>
                  </a:lnTo>
                  <a:lnTo>
                    <a:pt x="939510" y="393699"/>
                  </a:lnTo>
                  <a:lnTo>
                    <a:pt x="940567" y="393699"/>
                  </a:lnTo>
                  <a:lnTo>
                    <a:pt x="941398" y="406399"/>
                  </a:lnTo>
                  <a:lnTo>
                    <a:pt x="868759" y="406399"/>
                  </a:lnTo>
                  <a:lnTo>
                    <a:pt x="870197" y="431799"/>
                  </a:lnTo>
                  <a:lnTo>
                    <a:pt x="335148" y="431799"/>
                  </a:lnTo>
                  <a:lnTo>
                    <a:pt x="289004" y="444499"/>
                  </a:lnTo>
                  <a:lnTo>
                    <a:pt x="253842" y="444499"/>
                  </a:lnTo>
                  <a:lnTo>
                    <a:pt x="218483" y="457199"/>
                  </a:lnTo>
                  <a:close/>
                </a:path>
                <a:path w="1463675" h="1968500">
                  <a:moveTo>
                    <a:pt x="1458162" y="88899"/>
                  </a:moveTo>
                  <a:lnTo>
                    <a:pt x="1390064" y="88899"/>
                  </a:lnTo>
                  <a:lnTo>
                    <a:pt x="1389246" y="76199"/>
                  </a:lnTo>
                  <a:lnTo>
                    <a:pt x="1390149" y="76199"/>
                  </a:lnTo>
                  <a:lnTo>
                    <a:pt x="1394029" y="63499"/>
                  </a:lnTo>
                  <a:lnTo>
                    <a:pt x="87202" y="63499"/>
                  </a:lnTo>
                  <a:lnTo>
                    <a:pt x="89550" y="51573"/>
                  </a:lnTo>
                  <a:lnTo>
                    <a:pt x="91449" y="50799"/>
                  </a:lnTo>
                  <a:lnTo>
                    <a:pt x="1451185" y="50799"/>
                  </a:lnTo>
                  <a:lnTo>
                    <a:pt x="1463071" y="76199"/>
                  </a:lnTo>
                  <a:lnTo>
                    <a:pt x="1458162" y="88899"/>
                  </a:lnTo>
                  <a:close/>
                </a:path>
                <a:path w="1463675" h="1968500">
                  <a:moveTo>
                    <a:pt x="87202" y="63499"/>
                  </a:moveTo>
                  <a:lnTo>
                    <a:pt x="60283" y="63499"/>
                  </a:lnTo>
                  <a:lnTo>
                    <a:pt x="89550" y="51573"/>
                  </a:lnTo>
                  <a:lnTo>
                    <a:pt x="87202" y="63499"/>
                  </a:lnTo>
                  <a:close/>
                </a:path>
                <a:path w="1463675" h="1968500">
                  <a:moveTo>
                    <a:pt x="868759" y="1498599"/>
                  </a:moveTo>
                  <a:lnTo>
                    <a:pt x="883070" y="1447799"/>
                  </a:lnTo>
                  <a:lnTo>
                    <a:pt x="899038" y="1396999"/>
                  </a:lnTo>
                  <a:lnTo>
                    <a:pt x="916147" y="1346199"/>
                  </a:lnTo>
                  <a:lnTo>
                    <a:pt x="933883" y="1295399"/>
                  </a:lnTo>
                  <a:lnTo>
                    <a:pt x="968738" y="1193799"/>
                  </a:lnTo>
                  <a:lnTo>
                    <a:pt x="985899" y="1142999"/>
                  </a:lnTo>
                  <a:lnTo>
                    <a:pt x="1003197" y="1092199"/>
                  </a:lnTo>
                  <a:lnTo>
                    <a:pt x="1020616" y="1054099"/>
                  </a:lnTo>
                  <a:lnTo>
                    <a:pt x="1038140" y="1003299"/>
                  </a:lnTo>
                  <a:lnTo>
                    <a:pt x="1055756" y="952499"/>
                  </a:lnTo>
                  <a:lnTo>
                    <a:pt x="1073447" y="901699"/>
                  </a:lnTo>
                  <a:lnTo>
                    <a:pt x="1091199" y="863599"/>
                  </a:lnTo>
                  <a:lnTo>
                    <a:pt x="1108899" y="812799"/>
                  </a:lnTo>
                  <a:lnTo>
                    <a:pt x="1144435" y="711199"/>
                  </a:lnTo>
                  <a:lnTo>
                    <a:pt x="1162267" y="673099"/>
                  </a:lnTo>
                  <a:lnTo>
                    <a:pt x="1216014" y="520699"/>
                  </a:lnTo>
                  <a:lnTo>
                    <a:pt x="1234008" y="482599"/>
                  </a:lnTo>
                  <a:lnTo>
                    <a:pt x="1288214" y="330199"/>
                  </a:lnTo>
                  <a:lnTo>
                    <a:pt x="1306353" y="292099"/>
                  </a:lnTo>
                  <a:lnTo>
                    <a:pt x="1342732" y="190499"/>
                  </a:lnTo>
                  <a:lnTo>
                    <a:pt x="1360969" y="152399"/>
                  </a:lnTo>
                  <a:lnTo>
                    <a:pt x="1379236" y="101599"/>
                  </a:lnTo>
                  <a:lnTo>
                    <a:pt x="1386888" y="76199"/>
                  </a:lnTo>
                  <a:lnTo>
                    <a:pt x="1298834" y="76199"/>
                  </a:lnTo>
                  <a:lnTo>
                    <a:pt x="1267425" y="63499"/>
                  </a:lnTo>
                  <a:lnTo>
                    <a:pt x="1392037" y="63499"/>
                  </a:lnTo>
                  <a:lnTo>
                    <a:pt x="1389246" y="76199"/>
                  </a:lnTo>
                  <a:lnTo>
                    <a:pt x="1390064" y="88899"/>
                  </a:lnTo>
                  <a:lnTo>
                    <a:pt x="1458162" y="88899"/>
                  </a:lnTo>
                  <a:lnTo>
                    <a:pt x="1453254" y="101599"/>
                  </a:lnTo>
                  <a:lnTo>
                    <a:pt x="1449579" y="101599"/>
                  </a:lnTo>
                  <a:lnTo>
                    <a:pt x="1446627" y="114299"/>
                  </a:lnTo>
                  <a:lnTo>
                    <a:pt x="1448851" y="114299"/>
                  </a:lnTo>
                  <a:lnTo>
                    <a:pt x="1425208" y="177799"/>
                  </a:lnTo>
                  <a:lnTo>
                    <a:pt x="1412166" y="215899"/>
                  </a:lnTo>
                  <a:lnTo>
                    <a:pt x="1386118" y="279399"/>
                  </a:lnTo>
                  <a:lnTo>
                    <a:pt x="1331004" y="431799"/>
                  </a:lnTo>
                  <a:lnTo>
                    <a:pt x="1312697" y="469899"/>
                  </a:lnTo>
                  <a:lnTo>
                    <a:pt x="1257992" y="622299"/>
                  </a:lnTo>
                  <a:lnTo>
                    <a:pt x="1239835" y="660399"/>
                  </a:lnTo>
                  <a:lnTo>
                    <a:pt x="1221718" y="711199"/>
                  </a:lnTo>
                  <a:lnTo>
                    <a:pt x="1185872" y="812799"/>
                  </a:lnTo>
                  <a:lnTo>
                    <a:pt x="1168020" y="863599"/>
                  </a:lnTo>
                  <a:lnTo>
                    <a:pt x="1150227" y="901699"/>
                  </a:lnTo>
                  <a:lnTo>
                    <a:pt x="1132504" y="952499"/>
                  </a:lnTo>
                  <a:lnTo>
                    <a:pt x="1114858" y="1003299"/>
                  </a:lnTo>
                  <a:lnTo>
                    <a:pt x="1097299" y="1054099"/>
                  </a:lnTo>
                  <a:lnTo>
                    <a:pt x="1079837" y="1092199"/>
                  </a:lnTo>
                  <a:lnTo>
                    <a:pt x="1062480" y="1142999"/>
                  </a:lnTo>
                  <a:lnTo>
                    <a:pt x="1045238" y="1193799"/>
                  </a:lnTo>
                  <a:lnTo>
                    <a:pt x="1028851" y="1244599"/>
                  </a:lnTo>
                  <a:lnTo>
                    <a:pt x="1012379" y="1282699"/>
                  </a:lnTo>
                  <a:lnTo>
                    <a:pt x="996097" y="1333499"/>
                  </a:lnTo>
                  <a:lnTo>
                    <a:pt x="980278" y="1371599"/>
                  </a:lnTo>
                  <a:lnTo>
                    <a:pt x="965198" y="1422399"/>
                  </a:lnTo>
                  <a:lnTo>
                    <a:pt x="951130" y="1473199"/>
                  </a:lnTo>
                  <a:lnTo>
                    <a:pt x="886021" y="1473199"/>
                  </a:lnTo>
                  <a:lnTo>
                    <a:pt x="868759" y="1498599"/>
                  </a:lnTo>
                  <a:close/>
                </a:path>
                <a:path w="1463675" h="1968500">
                  <a:moveTo>
                    <a:pt x="1383062" y="88899"/>
                  </a:moveTo>
                  <a:lnTo>
                    <a:pt x="1376348" y="88899"/>
                  </a:lnTo>
                  <a:lnTo>
                    <a:pt x="1368744" y="76199"/>
                  </a:lnTo>
                  <a:lnTo>
                    <a:pt x="1386888" y="76199"/>
                  </a:lnTo>
                  <a:lnTo>
                    <a:pt x="1383062" y="88899"/>
                  </a:lnTo>
                  <a:close/>
                </a:path>
                <a:path w="1463675" h="1968500">
                  <a:moveTo>
                    <a:pt x="1446627" y="114299"/>
                  </a:moveTo>
                  <a:lnTo>
                    <a:pt x="1449579" y="101599"/>
                  </a:lnTo>
                  <a:lnTo>
                    <a:pt x="1453254" y="101599"/>
                  </a:lnTo>
                  <a:lnTo>
                    <a:pt x="1446627" y="114299"/>
                  </a:lnTo>
                  <a:close/>
                </a:path>
                <a:path w="1463675" h="1968500">
                  <a:moveTo>
                    <a:pt x="1452388" y="114299"/>
                  </a:moveTo>
                  <a:lnTo>
                    <a:pt x="1446627" y="114299"/>
                  </a:lnTo>
                  <a:lnTo>
                    <a:pt x="1453254" y="101599"/>
                  </a:lnTo>
                  <a:lnTo>
                    <a:pt x="1454602" y="101599"/>
                  </a:lnTo>
                  <a:lnTo>
                    <a:pt x="1452388" y="114299"/>
                  </a:lnTo>
                  <a:close/>
                </a:path>
                <a:path w="1463675" h="1968500">
                  <a:moveTo>
                    <a:pt x="925581" y="368299"/>
                  </a:moveTo>
                  <a:lnTo>
                    <a:pt x="377099" y="368299"/>
                  </a:lnTo>
                  <a:lnTo>
                    <a:pt x="425123" y="355599"/>
                  </a:lnTo>
                  <a:lnTo>
                    <a:pt x="914821" y="355599"/>
                  </a:lnTo>
                  <a:lnTo>
                    <a:pt x="925581" y="368299"/>
                  </a:lnTo>
                  <a:close/>
                </a:path>
                <a:path w="1463675" h="1968500">
                  <a:moveTo>
                    <a:pt x="146775" y="380999"/>
                  </a:moveTo>
                  <a:lnTo>
                    <a:pt x="143320" y="380999"/>
                  </a:lnTo>
                  <a:lnTo>
                    <a:pt x="141587" y="368299"/>
                  </a:lnTo>
                  <a:lnTo>
                    <a:pt x="146775" y="380999"/>
                  </a:lnTo>
                  <a:close/>
                </a:path>
                <a:path w="1463675" h="1968500">
                  <a:moveTo>
                    <a:pt x="938359" y="380999"/>
                  </a:moveTo>
                  <a:lnTo>
                    <a:pt x="234740" y="380999"/>
                  </a:lnTo>
                  <a:lnTo>
                    <a:pt x="266157" y="368299"/>
                  </a:lnTo>
                  <a:lnTo>
                    <a:pt x="934032" y="368299"/>
                  </a:lnTo>
                  <a:lnTo>
                    <a:pt x="938359" y="380999"/>
                  </a:lnTo>
                  <a:close/>
                </a:path>
                <a:path w="1463675" h="1968500">
                  <a:moveTo>
                    <a:pt x="512511" y="1968499"/>
                  </a:moveTo>
                  <a:lnTo>
                    <a:pt x="300453" y="1968499"/>
                  </a:lnTo>
                  <a:lnTo>
                    <a:pt x="291691" y="1955799"/>
                  </a:lnTo>
                  <a:lnTo>
                    <a:pt x="287456" y="1943099"/>
                  </a:lnTo>
                  <a:lnTo>
                    <a:pt x="288835" y="1917699"/>
                  </a:lnTo>
                  <a:lnTo>
                    <a:pt x="290245" y="1917699"/>
                  </a:lnTo>
                  <a:lnTo>
                    <a:pt x="303749" y="1866899"/>
                  </a:lnTo>
                  <a:lnTo>
                    <a:pt x="318776" y="1816099"/>
                  </a:lnTo>
                  <a:lnTo>
                    <a:pt x="335076" y="1777999"/>
                  </a:lnTo>
                  <a:lnTo>
                    <a:pt x="352398" y="1727199"/>
                  </a:lnTo>
                  <a:lnTo>
                    <a:pt x="370493" y="1676399"/>
                  </a:lnTo>
                  <a:lnTo>
                    <a:pt x="389109" y="1638299"/>
                  </a:lnTo>
                  <a:lnTo>
                    <a:pt x="426904" y="1536699"/>
                  </a:lnTo>
                  <a:lnTo>
                    <a:pt x="445583" y="1498599"/>
                  </a:lnTo>
                  <a:lnTo>
                    <a:pt x="465972" y="1447799"/>
                  </a:lnTo>
                  <a:lnTo>
                    <a:pt x="485684" y="1396999"/>
                  </a:lnTo>
                  <a:lnTo>
                    <a:pt x="505451" y="1333499"/>
                  </a:lnTo>
                  <a:lnTo>
                    <a:pt x="526002" y="1282699"/>
                  </a:lnTo>
                  <a:lnTo>
                    <a:pt x="543426" y="1244599"/>
                  </a:lnTo>
                  <a:lnTo>
                    <a:pt x="561231" y="1206499"/>
                  </a:lnTo>
                  <a:lnTo>
                    <a:pt x="579348" y="1155699"/>
                  </a:lnTo>
                  <a:lnTo>
                    <a:pt x="597707" y="1117599"/>
                  </a:lnTo>
                  <a:lnTo>
                    <a:pt x="616239" y="1079499"/>
                  </a:lnTo>
                  <a:lnTo>
                    <a:pt x="636431" y="1028699"/>
                  </a:lnTo>
                  <a:lnTo>
                    <a:pt x="656462" y="977899"/>
                  </a:lnTo>
                  <a:lnTo>
                    <a:pt x="696400" y="888999"/>
                  </a:lnTo>
                  <a:lnTo>
                    <a:pt x="716489" y="850899"/>
                  </a:lnTo>
                  <a:lnTo>
                    <a:pt x="736780" y="800099"/>
                  </a:lnTo>
                  <a:lnTo>
                    <a:pt x="757363" y="749299"/>
                  </a:lnTo>
                  <a:lnTo>
                    <a:pt x="778329" y="711199"/>
                  </a:lnTo>
                  <a:lnTo>
                    <a:pt x="796712" y="673099"/>
                  </a:lnTo>
                  <a:lnTo>
                    <a:pt x="814436" y="634999"/>
                  </a:lnTo>
                  <a:lnTo>
                    <a:pt x="830915" y="584199"/>
                  </a:lnTo>
                  <a:lnTo>
                    <a:pt x="845562" y="546099"/>
                  </a:lnTo>
                  <a:lnTo>
                    <a:pt x="856468" y="507999"/>
                  </a:lnTo>
                  <a:lnTo>
                    <a:pt x="865390" y="469899"/>
                  </a:lnTo>
                  <a:lnTo>
                    <a:pt x="870197" y="431799"/>
                  </a:lnTo>
                  <a:lnTo>
                    <a:pt x="868759" y="406399"/>
                  </a:lnTo>
                  <a:lnTo>
                    <a:pt x="903554" y="431799"/>
                  </a:lnTo>
                  <a:lnTo>
                    <a:pt x="941262" y="431799"/>
                  </a:lnTo>
                  <a:lnTo>
                    <a:pt x="940043" y="457199"/>
                  </a:lnTo>
                  <a:lnTo>
                    <a:pt x="932197" y="507999"/>
                  </a:lnTo>
                  <a:lnTo>
                    <a:pt x="919503" y="558799"/>
                  </a:lnTo>
                  <a:lnTo>
                    <a:pt x="903129" y="609599"/>
                  </a:lnTo>
                  <a:lnTo>
                    <a:pt x="884241" y="647699"/>
                  </a:lnTo>
                  <a:lnTo>
                    <a:pt x="864008" y="698499"/>
                  </a:lnTo>
                  <a:lnTo>
                    <a:pt x="843598" y="736599"/>
                  </a:lnTo>
                  <a:lnTo>
                    <a:pt x="822738" y="787399"/>
                  </a:lnTo>
                  <a:lnTo>
                    <a:pt x="802258" y="825499"/>
                  </a:lnTo>
                  <a:lnTo>
                    <a:pt x="782068" y="876299"/>
                  </a:lnTo>
                  <a:lnTo>
                    <a:pt x="762078" y="914399"/>
                  </a:lnTo>
                  <a:lnTo>
                    <a:pt x="722340" y="1015999"/>
                  </a:lnTo>
                  <a:lnTo>
                    <a:pt x="702412" y="1054099"/>
                  </a:lnTo>
                  <a:lnTo>
                    <a:pt x="682326" y="1104899"/>
                  </a:lnTo>
                  <a:lnTo>
                    <a:pt x="663767" y="1142999"/>
                  </a:lnTo>
                  <a:lnTo>
                    <a:pt x="645361" y="1181099"/>
                  </a:lnTo>
                  <a:lnTo>
                    <a:pt x="627224" y="1231899"/>
                  </a:lnTo>
                  <a:lnTo>
                    <a:pt x="609476" y="1269999"/>
                  </a:lnTo>
                  <a:lnTo>
                    <a:pt x="592234" y="1308099"/>
                  </a:lnTo>
                  <a:lnTo>
                    <a:pt x="571879" y="1371599"/>
                  </a:lnTo>
                  <a:lnTo>
                    <a:pt x="532380" y="1473199"/>
                  </a:lnTo>
                  <a:lnTo>
                    <a:pt x="511863" y="1523999"/>
                  </a:lnTo>
                  <a:lnTo>
                    <a:pt x="493101" y="1574799"/>
                  </a:lnTo>
                  <a:lnTo>
                    <a:pt x="474168" y="1612899"/>
                  </a:lnTo>
                  <a:lnTo>
                    <a:pt x="455312" y="1663699"/>
                  </a:lnTo>
                  <a:lnTo>
                    <a:pt x="436784" y="1701799"/>
                  </a:lnTo>
                  <a:lnTo>
                    <a:pt x="418831" y="1752599"/>
                  </a:lnTo>
                  <a:lnTo>
                    <a:pt x="401703" y="1803399"/>
                  </a:lnTo>
                  <a:lnTo>
                    <a:pt x="385649" y="1841499"/>
                  </a:lnTo>
                  <a:lnTo>
                    <a:pt x="370919" y="1892299"/>
                  </a:lnTo>
                  <a:lnTo>
                    <a:pt x="367630" y="1904999"/>
                  </a:lnTo>
                  <a:lnTo>
                    <a:pt x="332553" y="1904999"/>
                  </a:lnTo>
                  <a:lnTo>
                    <a:pt x="357762" y="1943099"/>
                  </a:lnTo>
                  <a:lnTo>
                    <a:pt x="740457" y="1943099"/>
                  </a:lnTo>
                  <a:lnTo>
                    <a:pt x="696682" y="1955799"/>
                  </a:lnTo>
                  <a:lnTo>
                    <a:pt x="562165" y="1955799"/>
                  </a:lnTo>
                  <a:lnTo>
                    <a:pt x="512511" y="1968499"/>
                  </a:lnTo>
                  <a:close/>
                </a:path>
                <a:path w="1463675" h="1968500">
                  <a:moveTo>
                    <a:pt x="941262" y="431799"/>
                  </a:moveTo>
                  <a:lnTo>
                    <a:pt x="903554" y="431799"/>
                  </a:lnTo>
                  <a:lnTo>
                    <a:pt x="868759" y="406399"/>
                  </a:lnTo>
                  <a:lnTo>
                    <a:pt x="941398" y="406399"/>
                  </a:lnTo>
                  <a:lnTo>
                    <a:pt x="941872" y="419099"/>
                  </a:lnTo>
                  <a:lnTo>
                    <a:pt x="941262" y="431799"/>
                  </a:lnTo>
                  <a:close/>
                </a:path>
                <a:path w="1463675" h="1968500">
                  <a:moveTo>
                    <a:pt x="921006" y="1536699"/>
                  </a:moveTo>
                  <a:lnTo>
                    <a:pt x="894927" y="1536699"/>
                  </a:lnTo>
                  <a:lnTo>
                    <a:pt x="873162" y="1523999"/>
                  </a:lnTo>
                  <a:lnTo>
                    <a:pt x="868768" y="1498599"/>
                  </a:lnTo>
                  <a:lnTo>
                    <a:pt x="886021" y="1473199"/>
                  </a:lnTo>
                  <a:lnTo>
                    <a:pt x="912072" y="1473199"/>
                  </a:lnTo>
                  <a:lnTo>
                    <a:pt x="933865" y="1485899"/>
                  </a:lnTo>
                  <a:lnTo>
                    <a:pt x="938349" y="1511299"/>
                  </a:lnTo>
                  <a:lnTo>
                    <a:pt x="921006" y="1536699"/>
                  </a:lnTo>
                  <a:close/>
                </a:path>
                <a:path w="1463675" h="1968500">
                  <a:moveTo>
                    <a:pt x="938350" y="1511299"/>
                  </a:moveTo>
                  <a:lnTo>
                    <a:pt x="933865" y="1485899"/>
                  </a:lnTo>
                  <a:lnTo>
                    <a:pt x="912072" y="1473199"/>
                  </a:lnTo>
                  <a:lnTo>
                    <a:pt x="951130" y="1473199"/>
                  </a:lnTo>
                  <a:lnTo>
                    <a:pt x="938350" y="1511299"/>
                  </a:lnTo>
                  <a:close/>
                </a:path>
                <a:path w="1463675" h="1968500">
                  <a:moveTo>
                    <a:pt x="740457" y="1943099"/>
                  </a:moveTo>
                  <a:lnTo>
                    <a:pt x="357762" y="1943099"/>
                  </a:lnTo>
                  <a:lnTo>
                    <a:pt x="367630" y="1904999"/>
                  </a:lnTo>
                  <a:lnTo>
                    <a:pt x="425527" y="1904999"/>
                  </a:lnTo>
                  <a:lnTo>
                    <a:pt x="472394" y="1892299"/>
                  </a:lnTo>
                  <a:lnTo>
                    <a:pt x="519210" y="1892299"/>
                  </a:lnTo>
                  <a:lnTo>
                    <a:pt x="565746" y="1879599"/>
                  </a:lnTo>
                  <a:lnTo>
                    <a:pt x="733148" y="1879599"/>
                  </a:lnTo>
                  <a:lnTo>
                    <a:pt x="742870" y="1866899"/>
                  </a:lnTo>
                  <a:lnTo>
                    <a:pt x="756682" y="1866899"/>
                  </a:lnTo>
                  <a:lnTo>
                    <a:pt x="764190" y="1854199"/>
                  </a:lnTo>
                  <a:lnTo>
                    <a:pt x="765104" y="1854199"/>
                  </a:lnTo>
                  <a:lnTo>
                    <a:pt x="787466" y="1816099"/>
                  </a:lnTo>
                  <a:lnTo>
                    <a:pt x="804568" y="1765299"/>
                  </a:lnTo>
                  <a:lnTo>
                    <a:pt x="818096" y="1714499"/>
                  </a:lnTo>
                  <a:lnTo>
                    <a:pt x="829738" y="1663699"/>
                  </a:lnTo>
                  <a:lnTo>
                    <a:pt x="839721" y="1625599"/>
                  </a:lnTo>
                  <a:lnTo>
                    <a:pt x="849109" y="1587499"/>
                  </a:lnTo>
                  <a:lnTo>
                    <a:pt x="858569" y="1536699"/>
                  </a:lnTo>
                  <a:lnTo>
                    <a:pt x="868762" y="1498622"/>
                  </a:lnTo>
                  <a:lnTo>
                    <a:pt x="873162" y="1523999"/>
                  </a:lnTo>
                  <a:lnTo>
                    <a:pt x="894927" y="1536699"/>
                  </a:lnTo>
                  <a:lnTo>
                    <a:pt x="932577" y="1536699"/>
                  </a:lnTo>
                  <a:lnTo>
                    <a:pt x="926805" y="1562099"/>
                  </a:lnTo>
                  <a:lnTo>
                    <a:pt x="916091" y="1612899"/>
                  </a:lnTo>
                  <a:lnTo>
                    <a:pt x="905269" y="1663699"/>
                  </a:lnTo>
                  <a:lnTo>
                    <a:pt x="893399" y="1714499"/>
                  </a:lnTo>
                  <a:lnTo>
                    <a:pt x="879709" y="1765299"/>
                  </a:lnTo>
                  <a:lnTo>
                    <a:pt x="863176" y="1816099"/>
                  </a:lnTo>
                  <a:lnTo>
                    <a:pt x="841518" y="1866899"/>
                  </a:lnTo>
                  <a:lnTo>
                    <a:pt x="812451" y="1904999"/>
                  </a:lnTo>
                  <a:lnTo>
                    <a:pt x="780260" y="1930399"/>
                  </a:lnTo>
                  <a:lnTo>
                    <a:pt x="740457" y="1943099"/>
                  </a:lnTo>
                  <a:close/>
                </a:path>
                <a:path w="1463675" h="1968500">
                  <a:moveTo>
                    <a:pt x="932577" y="1536699"/>
                  </a:moveTo>
                  <a:lnTo>
                    <a:pt x="921006" y="1536699"/>
                  </a:lnTo>
                  <a:lnTo>
                    <a:pt x="938350" y="1511299"/>
                  </a:lnTo>
                  <a:lnTo>
                    <a:pt x="932577" y="1536699"/>
                  </a:lnTo>
                  <a:close/>
                </a:path>
                <a:path w="1463675" h="1968500">
                  <a:moveTo>
                    <a:pt x="357762" y="1943099"/>
                  </a:moveTo>
                  <a:lnTo>
                    <a:pt x="332553" y="1904999"/>
                  </a:lnTo>
                  <a:lnTo>
                    <a:pt x="367630" y="1904999"/>
                  </a:lnTo>
                  <a:lnTo>
                    <a:pt x="357762" y="19430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738753" y="3721355"/>
            <a:ext cx="1466850" cy="2451100"/>
            <a:chOff x="9738753" y="3721355"/>
            <a:chExt cx="1466850" cy="2451100"/>
          </a:xfrm>
        </p:grpSpPr>
        <p:sp>
          <p:nvSpPr>
            <p:cNvPr id="10" name="object 10"/>
            <p:cNvSpPr/>
            <p:nvPr/>
          </p:nvSpPr>
          <p:spPr>
            <a:xfrm>
              <a:off x="9738753" y="3721355"/>
              <a:ext cx="1314450" cy="2451100"/>
            </a:xfrm>
            <a:custGeom>
              <a:avLst/>
              <a:gdLst/>
              <a:ahLst/>
              <a:cxnLst/>
              <a:rect l="l" t="t" r="r" b="b"/>
              <a:pathLst>
                <a:path w="1314450" h="2451100">
                  <a:moveTo>
                    <a:pt x="256645" y="1187908"/>
                  </a:moveTo>
                  <a:lnTo>
                    <a:pt x="189787" y="1142999"/>
                  </a:lnTo>
                  <a:lnTo>
                    <a:pt x="157024" y="1104899"/>
                  </a:lnTo>
                  <a:lnTo>
                    <a:pt x="129083" y="1066799"/>
                  </a:lnTo>
                  <a:lnTo>
                    <a:pt x="105757" y="1028699"/>
                  </a:lnTo>
                  <a:lnTo>
                    <a:pt x="87249" y="977899"/>
                  </a:lnTo>
                  <a:lnTo>
                    <a:pt x="73183" y="927099"/>
                  </a:lnTo>
                  <a:lnTo>
                    <a:pt x="63181" y="888999"/>
                  </a:lnTo>
                  <a:lnTo>
                    <a:pt x="56868" y="838199"/>
                  </a:lnTo>
                  <a:lnTo>
                    <a:pt x="53865" y="787399"/>
                  </a:lnTo>
                  <a:lnTo>
                    <a:pt x="53797" y="736599"/>
                  </a:lnTo>
                  <a:lnTo>
                    <a:pt x="56286" y="685799"/>
                  </a:lnTo>
                  <a:lnTo>
                    <a:pt x="60973" y="634999"/>
                  </a:lnTo>
                  <a:lnTo>
                    <a:pt x="67669" y="596899"/>
                  </a:lnTo>
                  <a:lnTo>
                    <a:pt x="76562" y="546099"/>
                  </a:lnTo>
                  <a:lnTo>
                    <a:pt x="87842" y="495299"/>
                  </a:lnTo>
                  <a:lnTo>
                    <a:pt x="100074" y="457199"/>
                  </a:lnTo>
                  <a:lnTo>
                    <a:pt x="114012" y="406399"/>
                  </a:lnTo>
                  <a:lnTo>
                    <a:pt x="129985" y="368299"/>
                  </a:lnTo>
                  <a:lnTo>
                    <a:pt x="148324" y="317499"/>
                  </a:lnTo>
                  <a:lnTo>
                    <a:pt x="170685" y="279399"/>
                  </a:lnTo>
                  <a:lnTo>
                    <a:pt x="197049" y="241299"/>
                  </a:lnTo>
                  <a:lnTo>
                    <a:pt x="227073" y="203199"/>
                  </a:lnTo>
                  <a:lnTo>
                    <a:pt x="260412" y="165099"/>
                  </a:lnTo>
                  <a:lnTo>
                    <a:pt x="296722" y="139699"/>
                  </a:lnTo>
                  <a:lnTo>
                    <a:pt x="335657" y="101599"/>
                  </a:lnTo>
                  <a:lnTo>
                    <a:pt x="376875" y="76199"/>
                  </a:lnTo>
                  <a:lnTo>
                    <a:pt x="420029" y="50799"/>
                  </a:lnTo>
                  <a:lnTo>
                    <a:pt x="464777" y="38099"/>
                  </a:lnTo>
                  <a:lnTo>
                    <a:pt x="510773" y="12699"/>
                  </a:lnTo>
                  <a:lnTo>
                    <a:pt x="557673" y="0"/>
                  </a:lnTo>
                  <a:lnTo>
                    <a:pt x="749329" y="0"/>
                  </a:lnTo>
                  <a:lnTo>
                    <a:pt x="797149" y="12699"/>
                  </a:lnTo>
                  <a:lnTo>
                    <a:pt x="843555" y="38099"/>
                  </a:lnTo>
                  <a:lnTo>
                    <a:pt x="888286" y="50799"/>
                  </a:lnTo>
                  <a:lnTo>
                    <a:pt x="931079" y="76199"/>
                  </a:lnTo>
                  <a:lnTo>
                    <a:pt x="651902" y="76199"/>
                  </a:lnTo>
                  <a:lnTo>
                    <a:pt x="552573" y="101599"/>
                  </a:lnTo>
                  <a:lnTo>
                    <a:pt x="505023" y="114299"/>
                  </a:lnTo>
                  <a:lnTo>
                    <a:pt x="459272" y="126999"/>
                  </a:lnTo>
                  <a:lnTo>
                    <a:pt x="415610" y="152399"/>
                  </a:lnTo>
                  <a:lnTo>
                    <a:pt x="374331" y="190499"/>
                  </a:lnTo>
                  <a:lnTo>
                    <a:pt x="346515" y="203199"/>
                  </a:lnTo>
                  <a:lnTo>
                    <a:pt x="318308" y="228599"/>
                  </a:lnTo>
                  <a:lnTo>
                    <a:pt x="291484" y="266699"/>
                  </a:lnTo>
                  <a:lnTo>
                    <a:pt x="267818" y="292099"/>
                  </a:lnTo>
                  <a:lnTo>
                    <a:pt x="242932" y="330199"/>
                  </a:lnTo>
                  <a:lnTo>
                    <a:pt x="222515" y="368299"/>
                  </a:lnTo>
                  <a:lnTo>
                    <a:pt x="205291" y="419099"/>
                  </a:lnTo>
                  <a:lnTo>
                    <a:pt x="189984" y="457199"/>
                  </a:lnTo>
                  <a:lnTo>
                    <a:pt x="176158" y="507999"/>
                  </a:lnTo>
                  <a:lnTo>
                    <a:pt x="164438" y="546099"/>
                  </a:lnTo>
                  <a:lnTo>
                    <a:pt x="154944" y="596899"/>
                  </a:lnTo>
                  <a:lnTo>
                    <a:pt x="147790" y="647699"/>
                  </a:lnTo>
                  <a:lnTo>
                    <a:pt x="143096" y="685799"/>
                  </a:lnTo>
                  <a:lnTo>
                    <a:pt x="140978" y="736599"/>
                  </a:lnTo>
                  <a:lnTo>
                    <a:pt x="141553" y="787399"/>
                  </a:lnTo>
                  <a:lnTo>
                    <a:pt x="144939" y="838199"/>
                  </a:lnTo>
                  <a:lnTo>
                    <a:pt x="150989" y="876299"/>
                  </a:lnTo>
                  <a:lnTo>
                    <a:pt x="160634" y="927099"/>
                  </a:lnTo>
                  <a:lnTo>
                    <a:pt x="174657" y="965199"/>
                  </a:lnTo>
                  <a:lnTo>
                    <a:pt x="193842" y="1003299"/>
                  </a:lnTo>
                  <a:lnTo>
                    <a:pt x="224593" y="1054099"/>
                  </a:lnTo>
                  <a:lnTo>
                    <a:pt x="261979" y="1092199"/>
                  </a:lnTo>
                  <a:lnTo>
                    <a:pt x="304638" y="1117599"/>
                  </a:lnTo>
                  <a:lnTo>
                    <a:pt x="351213" y="1142999"/>
                  </a:lnTo>
                  <a:lnTo>
                    <a:pt x="307022" y="1142999"/>
                  </a:lnTo>
                  <a:lnTo>
                    <a:pt x="266935" y="1181099"/>
                  </a:lnTo>
                  <a:lnTo>
                    <a:pt x="256645" y="1187908"/>
                  </a:lnTo>
                  <a:close/>
                </a:path>
                <a:path w="1314450" h="2451100">
                  <a:moveTo>
                    <a:pt x="1153070" y="1498600"/>
                  </a:moveTo>
                  <a:lnTo>
                    <a:pt x="1136121" y="1460499"/>
                  </a:lnTo>
                  <a:lnTo>
                    <a:pt x="1113683" y="1409699"/>
                  </a:lnTo>
                  <a:lnTo>
                    <a:pt x="1086411" y="1371599"/>
                  </a:lnTo>
                  <a:lnTo>
                    <a:pt x="1054961" y="1333499"/>
                  </a:lnTo>
                  <a:lnTo>
                    <a:pt x="1019986" y="1295399"/>
                  </a:lnTo>
                  <a:lnTo>
                    <a:pt x="982143" y="1269999"/>
                  </a:lnTo>
                  <a:lnTo>
                    <a:pt x="942087" y="1231899"/>
                  </a:lnTo>
                  <a:lnTo>
                    <a:pt x="900472" y="1206499"/>
                  </a:lnTo>
                  <a:lnTo>
                    <a:pt x="884772" y="1193799"/>
                  </a:lnTo>
                  <a:lnTo>
                    <a:pt x="879089" y="1168399"/>
                  </a:lnTo>
                  <a:lnTo>
                    <a:pt x="884099" y="1155699"/>
                  </a:lnTo>
                  <a:lnTo>
                    <a:pt x="900472" y="1130299"/>
                  </a:lnTo>
                  <a:lnTo>
                    <a:pt x="948427" y="1104899"/>
                  </a:lnTo>
                  <a:lnTo>
                    <a:pt x="993154" y="1079499"/>
                  </a:lnTo>
                  <a:lnTo>
                    <a:pt x="1033021" y="1041399"/>
                  </a:lnTo>
                  <a:lnTo>
                    <a:pt x="1066400" y="1003299"/>
                  </a:lnTo>
                  <a:lnTo>
                    <a:pt x="1088345" y="965199"/>
                  </a:lnTo>
                  <a:lnTo>
                    <a:pt x="1105525" y="914399"/>
                  </a:lnTo>
                  <a:lnTo>
                    <a:pt x="1118229" y="876299"/>
                  </a:lnTo>
                  <a:lnTo>
                    <a:pt x="1126748" y="825499"/>
                  </a:lnTo>
                  <a:lnTo>
                    <a:pt x="1131906" y="787399"/>
                  </a:lnTo>
                  <a:lnTo>
                    <a:pt x="1133320" y="736599"/>
                  </a:lnTo>
                  <a:lnTo>
                    <a:pt x="1131582" y="685799"/>
                  </a:lnTo>
                  <a:lnTo>
                    <a:pt x="1127286" y="634999"/>
                  </a:lnTo>
                  <a:lnTo>
                    <a:pt x="1121024" y="584199"/>
                  </a:lnTo>
                  <a:lnTo>
                    <a:pt x="1113391" y="533399"/>
                  </a:lnTo>
                  <a:lnTo>
                    <a:pt x="1104978" y="482599"/>
                  </a:lnTo>
                  <a:lnTo>
                    <a:pt x="1097759" y="444499"/>
                  </a:lnTo>
                  <a:lnTo>
                    <a:pt x="1088549" y="406399"/>
                  </a:lnTo>
                  <a:lnTo>
                    <a:pt x="1076318" y="368299"/>
                  </a:lnTo>
                  <a:lnTo>
                    <a:pt x="1060038" y="342899"/>
                  </a:lnTo>
                  <a:lnTo>
                    <a:pt x="1039365" y="304799"/>
                  </a:lnTo>
                  <a:lnTo>
                    <a:pt x="1016207" y="266699"/>
                  </a:lnTo>
                  <a:lnTo>
                    <a:pt x="990555" y="241299"/>
                  </a:lnTo>
                  <a:lnTo>
                    <a:pt x="962396" y="215899"/>
                  </a:lnTo>
                  <a:lnTo>
                    <a:pt x="924997" y="177799"/>
                  </a:lnTo>
                  <a:lnTo>
                    <a:pt x="884679" y="152399"/>
                  </a:lnTo>
                  <a:lnTo>
                    <a:pt x="841801" y="126999"/>
                  </a:lnTo>
                  <a:lnTo>
                    <a:pt x="796724" y="101599"/>
                  </a:lnTo>
                  <a:lnTo>
                    <a:pt x="749808" y="88899"/>
                  </a:lnTo>
                  <a:lnTo>
                    <a:pt x="701414" y="88899"/>
                  </a:lnTo>
                  <a:lnTo>
                    <a:pt x="651902" y="76199"/>
                  </a:lnTo>
                  <a:lnTo>
                    <a:pt x="931079" y="76199"/>
                  </a:lnTo>
                  <a:lnTo>
                    <a:pt x="971674" y="101599"/>
                  </a:lnTo>
                  <a:lnTo>
                    <a:pt x="1009810" y="139699"/>
                  </a:lnTo>
                  <a:lnTo>
                    <a:pt x="1045225" y="165099"/>
                  </a:lnTo>
                  <a:lnTo>
                    <a:pt x="1074905" y="203199"/>
                  </a:lnTo>
                  <a:lnTo>
                    <a:pt x="1102363" y="241299"/>
                  </a:lnTo>
                  <a:lnTo>
                    <a:pt x="1126888" y="279399"/>
                  </a:lnTo>
                  <a:lnTo>
                    <a:pt x="1147770" y="317499"/>
                  </a:lnTo>
                  <a:lnTo>
                    <a:pt x="1163702" y="355599"/>
                  </a:lnTo>
                  <a:lnTo>
                    <a:pt x="1175908" y="393699"/>
                  </a:lnTo>
                  <a:lnTo>
                    <a:pt x="1185368" y="431799"/>
                  </a:lnTo>
                  <a:lnTo>
                    <a:pt x="1193060" y="482599"/>
                  </a:lnTo>
                  <a:lnTo>
                    <a:pt x="1201161" y="533399"/>
                  </a:lnTo>
                  <a:lnTo>
                    <a:pt x="1208421" y="571499"/>
                  </a:lnTo>
                  <a:lnTo>
                    <a:pt x="1214353" y="622299"/>
                  </a:lnTo>
                  <a:lnTo>
                    <a:pt x="1218470" y="673099"/>
                  </a:lnTo>
                  <a:lnTo>
                    <a:pt x="1220286" y="723899"/>
                  </a:lnTo>
                  <a:lnTo>
                    <a:pt x="1219315" y="774699"/>
                  </a:lnTo>
                  <a:lnTo>
                    <a:pt x="1215071" y="825499"/>
                  </a:lnTo>
                  <a:lnTo>
                    <a:pt x="1207067" y="876299"/>
                  </a:lnTo>
                  <a:lnTo>
                    <a:pt x="1194565" y="927099"/>
                  </a:lnTo>
                  <a:lnTo>
                    <a:pt x="1177550" y="977899"/>
                  </a:lnTo>
                  <a:lnTo>
                    <a:pt x="1156170" y="1015999"/>
                  </a:lnTo>
                  <a:lnTo>
                    <a:pt x="1130576" y="1054099"/>
                  </a:lnTo>
                  <a:lnTo>
                    <a:pt x="1100919" y="1092199"/>
                  </a:lnTo>
                  <a:lnTo>
                    <a:pt x="1067349" y="1130299"/>
                  </a:lnTo>
                  <a:lnTo>
                    <a:pt x="944665" y="1130299"/>
                  </a:lnTo>
                  <a:lnTo>
                    <a:pt x="944665" y="1206499"/>
                  </a:lnTo>
                  <a:lnTo>
                    <a:pt x="1049934" y="1206499"/>
                  </a:lnTo>
                  <a:lnTo>
                    <a:pt x="1069813" y="1219199"/>
                  </a:lnTo>
                  <a:lnTo>
                    <a:pt x="1106985" y="1257299"/>
                  </a:lnTo>
                  <a:lnTo>
                    <a:pt x="1141098" y="1295399"/>
                  </a:lnTo>
                  <a:lnTo>
                    <a:pt x="1171681" y="1346199"/>
                  </a:lnTo>
                  <a:lnTo>
                    <a:pt x="1198263" y="1384299"/>
                  </a:lnTo>
                  <a:lnTo>
                    <a:pt x="1220370" y="1435099"/>
                  </a:lnTo>
                  <a:lnTo>
                    <a:pt x="1224661" y="1447799"/>
                  </a:lnTo>
                  <a:lnTo>
                    <a:pt x="1183652" y="1447799"/>
                  </a:lnTo>
                  <a:lnTo>
                    <a:pt x="1168803" y="1460499"/>
                  </a:lnTo>
                  <a:lnTo>
                    <a:pt x="1157089" y="1473199"/>
                  </a:lnTo>
                  <a:lnTo>
                    <a:pt x="1151014" y="1485916"/>
                  </a:lnTo>
                  <a:lnTo>
                    <a:pt x="1153070" y="1498600"/>
                  </a:lnTo>
                  <a:close/>
                </a:path>
                <a:path w="1314450" h="2451100">
                  <a:moveTo>
                    <a:pt x="944665" y="1206499"/>
                  </a:moveTo>
                  <a:lnTo>
                    <a:pt x="944665" y="1130299"/>
                  </a:lnTo>
                  <a:lnTo>
                    <a:pt x="988181" y="1155699"/>
                  </a:lnTo>
                  <a:lnTo>
                    <a:pt x="1005141" y="1171131"/>
                  </a:lnTo>
                  <a:lnTo>
                    <a:pt x="989071" y="1181099"/>
                  </a:lnTo>
                  <a:lnTo>
                    <a:pt x="944665" y="1206499"/>
                  </a:lnTo>
                  <a:close/>
                </a:path>
                <a:path w="1314450" h="2451100">
                  <a:moveTo>
                    <a:pt x="1005141" y="1171131"/>
                  </a:moveTo>
                  <a:lnTo>
                    <a:pt x="988181" y="1155699"/>
                  </a:lnTo>
                  <a:lnTo>
                    <a:pt x="944665" y="1130299"/>
                  </a:lnTo>
                  <a:lnTo>
                    <a:pt x="1067349" y="1130299"/>
                  </a:lnTo>
                  <a:lnTo>
                    <a:pt x="1030016" y="1155699"/>
                  </a:lnTo>
                  <a:lnTo>
                    <a:pt x="1005141" y="1171131"/>
                  </a:lnTo>
                  <a:close/>
                </a:path>
                <a:path w="1314450" h="2451100">
                  <a:moveTo>
                    <a:pt x="307022" y="1219199"/>
                  </a:moveTo>
                  <a:lnTo>
                    <a:pt x="265786" y="1193799"/>
                  </a:lnTo>
                  <a:lnTo>
                    <a:pt x="256645" y="1187908"/>
                  </a:lnTo>
                  <a:lnTo>
                    <a:pt x="266935" y="1181099"/>
                  </a:lnTo>
                  <a:lnTo>
                    <a:pt x="307022" y="1142999"/>
                  </a:lnTo>
                  <a:lnTo>
                    <a:pt x="307022" y="1219199"/>
                  </a:lnTo>
                  <a:close/>
                </a:path>
                <a:path w="1314450" h="2451100">
                  <a:moveTo>
                    <a:pt x="351213" y="1219199"/>
                  </a:moveTo>
                  <a:lnTo>
                    <a:pt x="307022" y="1219199"/>
                  </a:lnTo>
                  <a:lnTo>
                    <a:pt x="307022" y="1142999"/>
                  </a:lnTo>
                  <a:lnTo>
                    <a:pt x="351213" y="1142999"/>
                  </a:lnTo>
                  <a:lnTo>
                    <a:pt x="367879" y="1168399"/>
                  </a:lnTo>
                  <a:lnTo>
                    <a:pt x="372452" y="1181099"/>
                  </a:lnTo>
                  <a:lnTo>
                    <a:pt x="366405" y="1206499"/>
                  </a:lnTo>
                  <a:lnTo>
                    <a:pt x="351213" y="1219199"/>
                  </a:lnTo>
                  <a:close/>
                </a:path>
                <a:path w="1314450" h="2451100">
                  <a:moveTo>
                    <a:pt x="1049934" y="1206499"/>
                  </a:moveTo>
                  <a:lnTo>
                    <a:pt x="944665" y="1206499"/>
                  </a:lnTo>
                  <a:lnTo>
                    <a:pt x="989071" y="1181099"/>
                  </a:lnTo>
                  <a:lnTo>
                    <a:pt x="1005141" y="1171131"/>
                  </a:lnTo>
                  <a:lnTo>
                    <a:pt x="1030055" y="1193799"/>
                  </a:lnTo>
                  <a:lnTo>
                    <a:pt x="1049934" y="1206499"/>
                  </a:lnTo>
                  <a:close/>
                </a:path>
                <a:path w="1314450" h="2451100">
                  <a:moveTo>
                    <a:pt x="802996" y="2451099"/>
                  </a:moveTo>
                  <a:lnTo>
                    <a:pt x="604400" y="2451099"/>
                  </a:lnTo>
                  <a:lnTo>
                    <a:pt x="413196" y="2400299"/>
                  </a:lnTo>
                  <a:lnTo>
                    <a:pt x="315261" y="2374899"/>
                  </a:lnTo>
                  <a:lnTo>
                    <a:pt x="268088" y="2349499"/>
                  </a:lnTo>
                  <a:lnTo>
                    <a:pt x="223078" y="2324099"/>
                  </a:lnTo>
                  <a:lnTo>
                    <a:pt x="180954" y="2285999"/>
                  </a:lnTo>
                  <a:lnTo>
                    <a:pt x="142441" y="2247899"/>
                  </a:lnTo>
                  <a:lnTo>
                    <a:pt x="108409" y="2209799"/>
                  </a:lnTo>
                  <a:lnTo>
                    <a:pt x="79450" y="2171699"/>
                  </a:lnTo>
                  <a:lnTo>
                    <a:pt x="55346" y="2120899"/>
                  </a:lnTo>
                  <a:lnTo>
                    <a:pt x="35878" y="2082799"/>
                  </a:lnTo>
                  <a:lnTo>
                    <a:pt x="20828" y="2031999"/>
                  </a:lnTo>
                  <a:lnTo>
                    <a:pt x="9977" y="1981199"/>
                  </a:lnTo>
                  <a:lnTo>
                    <a:pt x="3107" y="1930399"/>
                  </a:lnTo>
                  <a:lnTo>
                    <a:pt x="0" y="1879599"/>
                  </a:lnTo>
                  <a:lnTo>
                    <a:pt x="89" y="1828799"/>
                  </a:lnTo>
                  <a:lnTo>
                    <a:pt x="2615" y="1777999"/>
                  </a:lnTo>
                  <a:lnTo>
                    <a:pt x="7168" y="1727199"/>
                  </a:lnTo>
                  <a:lnTo>
                    <a:pt x="19530" y="1625599"/>
                  </a:lnTo>
                  <a:lnTo>
                    <a:pt x="26291" y="1587499"/>
                  </a:lnTo>
                  <a:lnTo>
                    <a:pt x="34206" y="1536699"/>
                  </a:lnTo>
                  <a:lnTo>
                    <a:pt x="43861" y="1498599"/>
                  </a:lnTo>
                  <a:lnTo>
                    <a:pt x="58206" y="1447799"/>
                  </a:lnTo>
                  <a:lnTo>
                    <a:pt x="77286" y="1396999"/>
                  </a:lnTo>
                  <a:lnTo>
                    <a:pt x="100669" y="1358899"/>
                  </a:lnTo>
                  <a:lnTo>
                    <a:pt x="127921" y="1320799"/>
                  </a:lnTo>
                  <a:lnTo>
                    <a:pt x="158607" y="1282699"/>
                  </a:lnTo>
                  <a:lnTo>
                    <a:pt x="192293" y="1244599"/>
                  </a:lnTo>
                  <a:lnTo>
                    <a:pt x="228548" y="1206499"/>
                  </a:lnTo>
                  <a:lnTo>
                    <a:pt x="256645" y="1187908"/>
                  </a:lnTo>
                  <a:lnTo>
                    <a:pt x="265786" y="1193799"/>
                  </a:lnTo>
                  <a:lnTo>
                    <a:pt x="307022" y="1219199"/>
                  </a:lnTo>
                  <a:lnTo>
                    <a:pt x="351213" y="1219199"/>
                  </a:lnTo>
                  <a:lnTo>
                    <a:pt x="310953" y="1257299"/>
                  </a:lnTo>
                  <a:lnTo>
                    <a:pt x="272833" y="1282699"/>
                  </a:lnTo>
                  <a:lnTo>
                    <a:pt x="237478" y="1320799"/>
                  </a:lnTo>
                  <a:lnTo>
                    <a:pt x="205512" y="1358899"/>
                  </a:lnTo>
                  <a:lnTo>
                    <a:pt x="177560" y="1396999"/>
                  </a:lnTo>
                  <a:lnTo>
                    <a:pt x="154247" y="1447799"/>
                  </a:lnTo>
                  <a:lnTo>
                    <a:pt x="136196" y="1498600"/>
                  </a:lnTo>
                  <a:lnTo>
                    <a:pt x="124034" y="1536699"/>
                  </a:lnTo>
                  <a:lnTo>
                    <a:pt x="115065" y="1587499"/>
                  </a:lnTo>
                  <a:lnTo>
                    <a:pt x="106562" y="1638299"/>
                  </a:lnTo>
                  <a:lnTo>
                    <a:pt x="99015" y="1689099"/>
                  </a:lnTo>
                  <a:lnTo>
                    <a:pt x="92912" y="1739899"/>
                  </a:lnTo>
                  <a:lnTo>
                    <a:pt x="88740" y="1790699"/>
                  </a:lnTo>
                  <a:lnTo>
                    <a:pt x="86989" y="1841499"/>
                  </a:lnTo>
                  <a:lnTo>
                    <a:pt x="88146" y="1892299"/>
                  </a:lnTo>
                  <a:lnTo>
                    <a:pt x="93060" y="1943099"/>
                  </a:lnTo>
                  <a:lnTo>
                    <a:pt x="102362" y="1993899"/>
                  </a:lnTo>
                  <a:lnTo>
                    <a:pt x="116423" y="2044699"/>
                  </a:lnTo>
                  <a:lnTo>
                    <a:pt x="135614" y="2095499"/>
                  </a:lnTo>
                  <a:lnTo>
                    <a:pt x="160304" y="2133599"/>
                  </a:lnTo>
                  <a:lnTo>
                    <a:pt x="190866" y="2171699"/>
                  </a:lnTo>
                  <a:lnTo>
                    <a:pt x="227670" y="2209799"/>
                  </a:lnTo>
                  <a:lnTo>
                    <a:pt x="269983" y="2247899"/>
                  </a:lnTo>
                  <a:lnTo>
                    <a:pt x="316632" y="2273299"/>
                  </a:lnTo>
                  <a:lnTo>
                    <a:pt x="366309" y="2298699"/>
                  </a:lnTo>
                  <a:lnTo>
                    <a:pt x="417706" y="2311399"/>
                  </a:lnTo>
                  <a:lnTo>
                    <a:pt x="469516" y="2336799"/>
                  </a:lnTo>
                  <a:lnTo>
                    <a:pt x="514118" y="2336799"/>
                  </a:lnTo>
                  <a:lnTo>
                    <a:pt x="607153" y="2362199"/>
                  </a:lnTo>
                  <a:lnTo>
                    <a:pt x="1058619" y="2362199"/>
                  </a:lnTo>
                  <a:lnTo>
                    <a:pt x="1037354" y="2374899"/>
                  </a:lnTo>
                  <a:lnTo>
                    <a:pt x="993045" y="2400299"/>
                  </a:lnTo>
                  <a:lnTo>
                    <a:pt x="851932" y="2438399"/>
                  </a:lnTo>
                  <a:lnTo>
                    <a:pt x="802996" y="2451099"/>
                  </a:lnTo>
                  <a:close/>
                </a:path>
                <a:path w="1314450" h="2451100">
                  <a:moveTo>
                    <a:pt x="1207399" y="1536699"/>
                  </a:moveTo>
                  <a:lnTo>
                    <a:pt x="1175334" y="1536699"/>
                  </a:lnTo>
                  <a:lnTo>
                    <a:pt x="1153070" y="1498599"/>
                  </a:lnTo>
                  <a:lnTo>
                    <a:pt x="1151011" y="1485899"/>
                  </a:lnTo>
                  <a:lnTo>
                    <a:pt x="1157089" y="1473199"/>
                  </a:lnTo>
                  <a:lnTo>
                    <a:pt x="1168803" y="1460499"/>
                  </a:lnTo>
                  <a:lnTo>
                    <a:pt x="1183652" y="1447799"/>
                  </a:lnTo>
                  <a:lnTo>
                    <a:pt x="1201426" y="1447799"/>
                  </a:lnTo>
                  <a:lnTo>
                    <a:pt x="1216584" y="1460499"/>
                  </a:lnTo>
                  <a:lnTo>
                    <a:pt x="1228743" y="1460499"/>
                  </a:lnTo>
                  <a:lnTo>
                    <a:pt x="1237530" y="1485916"/>
                  </a:lnTo>
                  <a:lnTo>
                    <a:pt x="1233412" y="1511299"/>
                  </a:lnTo>
                  <a:lnTo>
                    <a:pt x="1207399" y="1536699"/>
                  </a:lnTo>
                  <a:close/>
                </a:path>
                <a:path w="1314450" h="2451100">
                  <a:moveTo>
                    <a:pt x="1237530" y="1485916"/>
                  </a:moveTo>
                  <a:lnTo>
                    <a:pt x="1228743" y="1460499"/>
                  </a:lnTo>
                  <a:lnTo>
                    <a:pt x="1216584" y="1460499"/>
                  </a:lnTo>
                  <a:lnTo>
                    <a:pt x="1201426" y="1447799"/>
                  </a:lnTo>
                  <a:lnTo>
                    <a:pt x="1224661" y="1447799"/>
                  </a:lnTo>
                  <a:lnTo>
                    <a:pt x="1237530" y="1485916"/>
                  </a:lnTo>
                  <a:close/>
                </a:path>
                <a:path w="1314450" h="2451100">
                  <a:moveTo>
                    <a:pt x="1258281" y="1536699"/>
                  </a:moveTo>
                  <a:lnTo>
                    <a:pt x="1207399" y="1536699"/>
                  </a:lnTo>
                  <a:lnTo>
                    <a:pt x="1233412" y="1511299"/>
                  </a:lnTo>
                  <a:lnTo>
                    <a:pt x="1237530" y="1485916"/>
                  </a:lnTo>
                  <a:lnTo>
                    <a:pt x="1250527" y="1511299"/>
                  </a:lnTo>
                  <a:lnTo>
                    <a:pt x="1258281" y="1536699"/>
                  </a:lnTo>
                  <a:close/>
                </a:path>
                <a:path w="1314450" h="2451100">
                  <a:moveTo>
                    <a:pt x="1058619" y="2362199"/>
                  </a:moveTo>
                  <a:lnTo>
                    <a:pt x="799188" y="2362199"/>
                  </a:lnTo>
                  <a:lnTo>
                    <a:pt x="937903" y="2324099"/>
                  </a:lnTo>
                  <a:lnTo>
                    <a:pt x="981347" y="2311399"/>
                  </a:lnTo>
                  <a:lnTo>
                    <a:pt x="1022836" y="2285999"/>
                  </a:lnTo>
                  <a:lnTo>
                    <a:pt x="1062036" y="2260599"/>
                  </a:lnTo>
                  <a:lnTo>
                    <a:pt x="1098614" y="2235199"/>
                  </a:lnTo>
                  <a:lnTo>
                    <a:pt x="1132234" y="2197099"/>
                  </a:lnTo>
                  <a:lnTo>
                    <a:pt x="1162692" y="2158999"/>
                  </a:lnTo>
                  <a:lnTo>
                    <a:pt x="1186268" y="2108199"/>
                  </a:lnTo>
                  <a:lnTo>
                    <a:pt x="1203688" y="2057399"/>
                  </a:lnTo>
                  <a:lnTo>
                    <a:pt x="1215680" y="2006599"/>
                  </a:lnTo>
                  <a:lnTo>
                    <a:pt x="1222974" y="1955799"/>
                  </a:lnTo>
                  <a:lnTo>
                    <a:pt x="1226296" y="1904999"/>
                  </a:lnTo>
                  <a:lnTo>
                    <a:pt x="1226374" y="1854199"/>
                  </a:lnTo>
                  <a:lnTo>
                    <a:pt x="1223778" y="1803399"/>
                  </a:lnTo>
                  <a:lnTo>
                    <a:pt x="1218651" y="1752599"/>
                  </a:lnTo>
                  <a:lnTo>
                    <a:pt x="1210938" y="1701799"/>
                  </a:lnTo>
                  <a:lnTo>
                    <a:pt x="1200580" y="1650999"/>
                  </a:lnTo>
                  <a:lnTo>
                    <a:pt x="1187521" y="1600199"/>
                  </a:lnTo>
                  <a:lnTo>
                    <a:pt x="1171703" y="1549399"/>
                  </a:lnTo>
                  <a:lnTo>
                    <a:pt x="1153070" y="1498600"/>
                  </a:lnTo>
                  <a:lnTo>
                    <a:pt x="1175334" y="1536699"/>
                  </a:lnTo>
                  <a:lnTo>
                    <a:pt x="1258281" y="1536699"/>
                  </a:lnTo>
                  <a:lnTo>
                    <a:pt x="1262158" y="1549399"/>
                  </a:lnTo>
                  <a:lnTo>
                    <a:pt x="1272444" y="1574799"/>
                  </a:lnTo>
                  <a:lnTo>
                    <a:pt x="1281411" y="1612899"/>
                  </a:lnTo>
                  <a:lnTo>
                    <a:pt x="1292148" y="1663699"/>
                  </a:lnTo>
                  <a:lnTo>
                    <a:pt x="1300958" y="1714499"/>
                  </a:lnTo>
                  <a:lnTo>
                    <a:pt x="1307672" y="1765299"/>
                  </a:lnTo>
                  <a:lnTo>
                    <a:pt x="1312118" y="1816099"/>
                  </a:lnTo>
                  <a:lnTo>
                    <a:pt x="1314126" y="1854199"/>
                  </a:lnTo>
                  <a:lnTo>
                    <a:pt x="1313526" y="1904999"/>
                  </a:lnTo>
                  <a:lnTo>
                    <a:pt x="1310149" y="1955799"/>
                  </a:lnTo>
                  <a:lnTo>
                    <a:pt x="1303823" y="2006599"/>
                  </a:lnTo>
                  <a:lnTo>
                    <a:pt x="1294334" y="2057399"/>
                  </a:lnTo>
                  <a:lnTo>
                    <a:pt x="1281209" y="2095499"/>
                  </a:lnTo>
                  <a:lnTo>
                    <a:pt x="1264346" y="2146299"/>
                  </a:lnTo>
                  <a:lnTo>
                    <a:pt x="1243643" y="2184399"/>
                  </a:lnTo>
                  <a:lnTo>
                    <a:pt x="1218997" y="2222499"/>
                  </a:lnTo>
                  <a:lnTo>
                    <a:pt x="1190306" y="2260599"/>
                  </a:lnTo>
                  <a:lnTo>
                    <a:pt x="1157470" y="2298699"/>
                  </a:lnTo>
                  <a:lnTo>
                    <a:pt x="1120386" y="2324099"/>
                  </a:lnTo>
                  <a:lnTo>
                    <a:pt x="1079884" y="2349499"/>
                  </a:lnTo>
                  <a:lnTo>
                    <a:pt x="1058619" y="2362199"/>
                  </a:lnTo>
                  <a:close/>
                </a:path>
              </a:pathLst>
            </a:custGeom>
            <a:solidFill>
              <a:srgbClr val="F697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91087" y="3721355"/>
              <a:ext cx="1314450" cy="2451100"/>
            </a:xfrm>
            <a:custGeom>
              <a:avLst/>
              <a:gdLst/>
              <a:ahLst/>
              <a:cxnLst/>
              <a:rect l="l" t="t" r="r" b="b"/>
              <a:pathLst>
                <a:path w="1314450" h="2451100">
                  <a:moveTo>
                    <a:pt x="256667" y="1187906"/>
                  </a:moveTo>
                  <a:lnTo>
                    <a:pt x="189808" y="1142999"/>
                  </a:lnTo>
                  <a:lnTo>
                    <a:pt x="157039" y="1104899"/>
                  </a:lnTo>
                  <a:lnTo>
                    <a:pt x="129088" y="1066799"/>
                  </a:lnTo>
                  <a:lnTo>
                    <a:pt x="105760" y="1028699"/>
                  </a:lnTo>
                  <a:lnTo>
                    <a:pt x="87252" y="977899"/>
                  </a:lnTo>
                  <a:lnTo>
                    <a:pt x="73187" y="927099"/>
                  </a:lnTo>
                  <a:lnTo>
                    <a:pt x="63187" y="888999"/>
                  </a:lnTo>
                  <a:lnTo>
                    <a:pt x="56877" y="838199"/>
                  </a:lnTo>
                  <a:lnTo>
                    <a:pt x="53880" y="787399"/>
                  </a:lnTo>
                  <a:lnTo>
                    <a:pt x="53818" y="736599"/>
                  </a:lnTo>
                  <a:lnTo>
                    <a:pt x="56314" y="685799"/>
                  </a:lnTo>
                  <a:lnTo>
                    <a:pt x="60999" y="634999"/>
                  </a:lnTo>
                  <a:lnTo>
                    <a:pt x="67692" y="596899"/>
                  </a:lnTo>
                  <a:lnTo>
                    <a:pt x="76578" y="546099"/>
                  </a:lnTo>
                  <a:lnTo>
                    <a:pt x="87842" y="495299"/>
                  </a:lnTo>
                  <a:lnTo>
                    <a:pt x="100089" y="457199"/>
                  </a:lnTo>
                  <a:lnTo>
                    <a:pt x="114032" y="406399"/>
                  </a:lnTo>
                  <a:lnTo>
                    <a:pt x="130001" y="368299"/>
                  </a:lnTo>
                  <a:lnTo>
                    <a:pt x="148324" y="317499"/>
                  </a:lnTo>
                  <a:lnTo>
                    <a:pt x="170691" y="279399"/>
                  </a:lnTo>
                  <a:lnTo>
                    <a:pt x="197060" y="241299"/>
                  </a:lnTo>
                  <a:lnTo>
                    <a:pt x="227088" y="203199"/>
                  </a:lnTo>
                  <a:lnTo>
                    <a:pt x="260430" y="165099"/>
                  </a:lnTo>
                  <a:lnTo>
                    <a:pt x="296742" y="139699"/>
                  </a:lnTo>
                  <a:lnTo>
                    <a:pt x="335680" y="101599"/>
                  </a:lnTo>
                  <a:lnTo>
                    <a:pt x="376899" y="76199"/>
                  </a:lnTo>
                  <a:lnTo>
                    <a:pt x="420056" y="50799"/>
                  </a:lnTo>
                  <a:lnTo>
                    <a:pt x="464806" y="38099"/>
                  </a:lnTo>
                  <a:lnTo>
                    <a:pt x="510806" y="12699"/>
                  </a:lnTo>
                  <a:lnTo>
                    <a:pt x="557710" y="0"/>
                  </a:lnTo>
                  <a:lnTo>
                    <a:pt x="749363" y="0"/>
                  </a:lnTo>
                  <a:lnTo>
                    <a:pt x="797169" y="12699"/>
                  </a:lnTo>
                  <a:lnTo>
                    <a:pt x="843567" y="38099"/>
                  </a:lnTo>
                  <a:lnTo>
                    <a:pt x="888295" y="50799"/>
                  </a:lnTo>
                  <a:lnTo>
                    <a:pt x="931091" y="76199"/>
                  </a:lnTo>
                  <a:lnTo>
                    <a:pt x="651926" y="76199"/>
                  </a:lnTo>
                  <a:lnTo>
                    <a:pt x="552609" y="101599"/>
                  </a:lnTo>
                  <a:lnTo>
                    <a:pt x="505063" y="114299"/>
                  </a:lnTo>
                  <a:lnTo>
                    <a:pt x="459314" y="126999"/>
                  </a:lnTo>
                  <a:lnTo>
                    <a:pt x="415651" y="152399"/>
                  </a:lnTo>
                  <a:lnTo>
                    <a:pt x="374366" y="190499"/>
                  </a:lnTo>
                  <a:lnTo>
                    <a:pt x="346547" y="203199"/>
                  </a:lnTo>
                  <a:lnTo>
                    <a:pt x="318339" y="228599"/>
                  </a:lnTo>
                  <a:lnTo>
                    <a:pt x="291516" y="266699"/>
                  </a:lnTo>
                  <a:lnTo>
                    <a:pt x="267853" y="292099"/>
                  </a:lnTo>
                  <a:lnTo>
                    <a:pt x="242980" y="330199"/>
                  </a:lnTo>
                  <a:lnTo>
                    <a:pt x="222570" y="368299"/>
                  </a:lnTo>
                  <a:lnTo>
                    <a:pt x="205349" y="419099"/>
                  </a:lnTo>
                  <a:lnTo>
                    <a:pt x="190043" y="457199"/>
                  </a:lnTo>
                  <a:lnTo>
                    <a:pt x="176216" y="507999"/>
                  </a:lnTo>
                  <a:lnTo>
                    <a:pt x="164496" y="546099"/>
                  </a:lnTo>
                  <a:lnTo>
                    <a:pt x="155000" y="596899"/>
                  </a:lnTo>
                  <a:lnTo>
                    <a:pt x="147846" y="647699"/>
                  </a:lnTo>
                  <a:lnTo>
                    <a:pt x="143151" y="685799"/>
                  </a:lnTo>
                  <a:lnTo>
                    <a:pt x="141032" y="736599"/>
                  </a:lnTo>
                  <a:lnTo>
                    <a:pt x="141606" y="787399"/>
                  </a:lnTo>
                  <a:lnTo>
                    <a:pt x="144992" y="838199"/>
                  </a:lnTo>
                  <a:lnTo>
                    <a:pt x="151042" y="876299"/>
                  </a:lnTo>
                  <a:lnTo>
                    <a:pt x="160686" y="927099"/>
                  </a:lnTo>
                  <a:lnTo>
                    <a:pt x="174703" y="965199"/>
                  </a:lnTo>
                  <a:lnTo>
                    <a:pt x="193871" y="1003299"/>
                  </a:lnTo>
                  <a:lnTo>
                    <a:pt x="224627" y="1054099"/>
                  </a:lnTo>
                  <a:lnTo>
                    <a:pt x="262020" y="1092199"/>
                  </a:lnTo>
                  <a:lnTo>
                    <a:pt x="304682" y="1117599"/>
                  </a:lnTo>
                  <a:lnTo>
                    <a:pt x="351249" y="1142999"/>
                  </a:lnTo>
                  <a:lnTo>
                    <a:pt x="307050" y="1142999"/>
                  </a:lnTo>
                  <a:lnTo>
                    <a:pt x="266955" y="1181099"/>
                  </a:lnTo>
                  <a:lnTo>
                    <a:pt x="256667" y="1187906"/>
                  </a:lnTo>
                  <a:close/>
                </a:path>
                <a:path w="1314450" h="2451100">
                  <a:moveTo>
                    <a:pt x="1153152" y="1498600"/>
                  </a:moveTo>
                  <a:lnTo>
                    <a:pt x="1136201" y="1460499"/>
                  </a:lnTo>
                  <a:lnTo>
                    <a:pt x="1113757" y="1409699"/>
                  </a:lnTo>
                  <a:lnTo>
                    <a:pt x="1086478" y="1371599"/>
                  </a:lnTo>
                  <a:lnTo>
                    <a:pt x="1055020" y="1333499"/>
                  </a:lnTo>
                  <a:lnTo>
                    <a:pt x="1020042" y="1295399"/>
                  </a:lnTo>
                  <a:lnTo>
                    <a:pt x="982200" y="1269999"/>
                  </a:lnTo>
                  <a:lnTo>
                    <a:pt x="942152" y="1231899"/>
                  </a:lnTo>
                  <a:lnTo>
                    <a:pt x="900554" y="1206499"/>
                  </a:lnTo>
                  <a:lnTo>
                    <a:pt x="884845" y="1193799"/>
                  </a:lnTo>
                  <a:lnTo>
                    <a:pt x="879149" y="1168399"/>
                  </a:lnTo>
                  <a:lnTo>
                    <a:pt x="884156" y="1155699"/>
                  </a:lnTo>
                  <a:lnTo>
                    <a:pt x="900554" y="1130299"/>
                  </a:lnTo>
                  <a:lnTo>
                    <a:pt x="948476" y="1104899"/>
                  </a:lnTo>
                  <a:lnTo>
                    <a:pt x="993192" y="1079499"/>
                  </a:lnTo>
                  <a:lnTo>
                    <a:pt x="1033070" y="1041399"/>
                  </a:lnTo>
                  <a:lnTo>
                    <a:pt x="1066482" y="1003299"/>
                  </a:lnTo>
                  <a:lnTo>
                    <a:pt x="1088393" y="965199"/>
                  </a:lnTo>
                  <a:lnTo>
                    <a:pt x="1105556" y="914399"/>
                  </a:lnTo>
                  <a:lnTo>
                    <a:pt x="1118254" y="876299"/>
                  </a:lnTo>
                  <a:lnTo>
                    <a:pt x="1126771" y="825499"/>
                  </a:lnTo>
                  <a:lnTo>
                    <a:pt x="1131930" y="787399"/>
                  </a:lnTo>
                  <a:lnTo>
                    <a:pt x="1133345" y="736599"/>
                  </a:lnTo>
                  <a:lnTo>
                    <a:pt x="1131610" y="685799"/>
                  </a:lnTo>
                  <a:lnTo>
                    <a:pt x="1127320" y="634999"/>
                  </a:lnTo>
                  <a:lnTo>
                    <a:pt x="1121069" y="584199"/>
                  </a:lnTo>
                  <a:lnTo>
                    <a:pt x="1113451" y="533399"/>
                  </a:lnTo>
                  <a:lnTo>
                    <a:pt x="1105060" y="482599"/>
                  </a:lnTo>
                  <a:lnTo>
                    <a:pt x="1097808" y="444499"/>
                  </a:lnTo>
                  <a:lnTo>
                    <a:pt x="1088587" y="406399"/>
                  </a:lnTo>
                  <a:lnTo>
                    <a:pt x="1076367" y="368299"/>
                  </a:lnTo>
                  <a:lnTo>
                    <a:pt x="1060120" y="342899"/>
                  </a:lnTo>
                  <a:lnTo>
                    <a:pt x="1039421" y="304799"/>
                  </a:lnTo>
                  <a:lnTo>
                    <a:pt x="1016260" y="266699"/>
                  </a:lnTo>
                  <a:lnTo>
                    <a:pt x="990604" y="241299"/>
                  </a:lnTo>
                  <a:lnTo>
                    <a:pt x="962419" y="215899"/>
                  </a:lnTo>
                  <a:lnTo>
                    <a:pt x="925021" y="177799"/>
                  </a:lnTo>
                  <a:lnTo>
                    <a:pt x="884702" y="152399"/>
                  </a:lnTo>
                  <a:lnTo>
                    <a:pt x="841825" y="126999"/>
                  </a:lnTo>
                  <a:lnTo>
                    <a:pt x="796747" y="101599"/>
                  </a:lnTo>
                  <a:lnTo>
                    <a:pt x="749832" y="88899"/>
                  </a:lnTo>
                  <a:lnTo>
                    <a:pt x="701438" y="88899"/>
                  </a:lnTo>
                  <a:lnTo>
                    <a:pt x="651926" y="76199"/>
                  </a:lnTo>
                  <a:lnTo>
                    <a:pt x="931091" y="76199"/>
                  </a:lnTo>
                  <a:lnTo>
                    <a:pt x="971694" y="101599"/>
                  </a:lnTo>
                  <a:lnTo>
                    <a:pt x="1009844" y="139699"/>
                  </a:lnTo>
                  <a:lnTo>
                    <a:pt x="1045278" y="165099"/>
                  </a:lnTo>
                  <a:lnTo>
                    <a:pt x="1074950" y="203199"/>
                  </a:lnTo>
                  <a:lnTo>
                    <a:pt x="1102394" y="241299"/>
                  </a:lnTo>
                  <a:lnTo>
                    <a:pt x="1126917" y="279399"/>
                  </a:lnTo>
                  <a:lnTo>
                    <a:pt x="1147823" y="317499"/>
                  </a:lnTo>
                  <a:lnTo>
                    <a:pt x="1163747" y="355599"/>
                  </a:lnTo>
                  <a:lnTo>
                    <a:pt x="1175939" y="393699"/>
                  </a:lnTo>
                  <a:lnTo>
                    <a:pt x="1185396" y="431799"/>
                  </a:lnTo>
                  <a:lnTo>
                    <a:pt x="1193113" y="482599"/>
                  </a:lnTo>
                  <a:lnTo>
                    <a:pt x="1201198" y="533399"/>
                  </a:lnTo>
                  <a:lnTo>
                    <a:pt x="1208449" y="571499"/>
                  </a:lnTo>
                  <a:lnTo>
                    <a:pt x="1214377" y="622299"/>
                  </a:lnTo>
                  <a:lnTo>
                    <a:pt x="1218494" y="673099"/>
                  </a:lnTo>
                  <a:lnTo>
                    <a:pt x="1220309" y="723899"/>
                  </a:lnTo>
                  <a:lnTo>
                    <a:pt x="1219335" y="774699"/>
                  </a:lnTo>
                  <a:lnTo>
                    <a:pt x="1215082" y="825499"/>
                  </a:lnTo>
                  <a:lnTo>
                    <a:pt x="1207062" y="876299"/>
                  </a:lnTo>
                  <a:lnTo>
                    <a:pt x="1194578" y="927099"/>
                  </a:lnTo>
                  <a:lnTo>
                    <a:pt x="1177575" y="977899"/>
                  </a:lnTo>
                  <a:lnTo>
                    <a:pt x="1156206" y="1015999"/>
                  </a:lnTo>
                  <a:lnTo>
                    <a:pt x="1130619" y="1054099"/>
                  </a:lnTo>
                  <a:lnTo>
                    <a:pt x="1100967" y="1092199"/>
                  </a:lnTo>
                  <a:lnTo>
                    <a:pt x="1067400" y="1130299"/>
                  </a:lnTo>
                  <a:lnTo>
                    <a:pt x="944718" y="1130299"/>
                  </a:lnTo>
                  <a:lnTo>
                    <a:pt x="944718" y="1206499"/>
                  </a:lnTo>
                  <a:lnTo>
                    <a:pt x="1049986" y="1206499"/>
                  </a:lnTo>
                  <a:lnTo>
                    <a:pt x="1069864" y="1219199"/>
                  </a:lnTo>
                  <a:lnTo>
                    <a:pt x="1107033" y="1257299"/>
                  </a:lnTo>
                  <a:lnTo>
                    <a:pt x="1141141" y="1295399"/>
                  </a:lnTo>
                  <a:lnTo>
                    <a:pt x="1171717" y="1346199"/>
                  </a:lnTo>
                  <a:lnTo>
                    <a:pt x="1198288" y="1384299"/>
                  </a:lnTo>
                  <a:lnTo>
                    <a:pt x="1220382" y="1435099"/>
                  </a:lnTo>
                  <a:lnTo>
                    <a:pt x="1224669" y="1447799"/>
                  </a:lnTo>
                  <a:lnTo>
                    <a:pt x="1183676" y="1447799"/>
                  </a:lnTo>
                  <a:lnTo>
                    <a:pt x="1168860" y="1460499"/>
                  </a:lnTo>
                  <a:lnTo>
                    <a:pt x="1157164" y="1473199"/>
                  </a:lnTo>
                  <a:lnTo>
                    <a:pt x="1151092" y="1485899"/>
                  </a:lnTo>
                  <a:lnTo>
                    <a:pt x="1153152" y="1498600"/>
                  </a:lnTo>
                  <a:close/>
                </a:path>
                <a:path w="1314450" h="2451100">
                  <a:moveTo>
                    <a:pt x="944718" y="1206499"/>
                  </a:moveTo>
                  <a:lnTo>
                    <a:pt x="944718" y="1130299"/>
                  </a:lnTo>
                  <a:lnTo>
                    <a:pt x="988234" y="1155699"/>
                  </a:lnTo>
                  <a:lnTo>
                    <a:pt x="1005194" y="1171131"/>
                  </a:lnTo>
                  <a:lnTo>
                    <a:pt x="989125" y="1181099"/>
                  </a:lnTo>
                  <a:lnTo>
                    <a:pt x="944718" y="1206499"/>
                  </a:lnTo>
                  <a:close/>
                </a:path>
                <a:path w="1314450" h="2451100">
                  <a:moveTo>
                    <a:pt x="1005194" y="1171131"/>
                  </a:moveTo>
                  <a:lnTo>
                    <a:pt x="988234" y="1155699"/>
                  </a:lnTo>
                  <a:lnTo>
                    <a:pt x="944718" y="1130299"/>
                  </a:lnTo>
                  <a:lnTo>
                    <a:pt x="1067400" y="1130299"/>
                  </a:lnTo>
                  <a:lnTo>
                    <a:pt x="1030069" y="1155699"/>
                  </a:lnTo>
                  <a:lnTo>
                    <a:pt x="1005194" y="1171131"/>
                  </a:lnTo>
                  <a:close/>
                </a:path>
                <a:path w="1314450" h="2451100">
                  <a:moveTo>
                    <a:pt x="307050" y="1219199"/>
                  </a:moveTo>
                  <a:lnTo>
                    <a:pt x="265811" y="1193799"/>
                  </a:lnTo>
                  <a:lnTo>
                    <a:pt x="256667" y="1187906"/>
                  </a:lnTo>
                  <a:lnTo>
                    <a:pt x="266955" y="1181099"/>
                  </a:lnTo>
                  <a:lnTo>
                    <a:pt x="307050" y="1142999"/>
                  </a:lnTo>
                  <a:lnTo>
                    <a:pt x="307050" y="1219199"/>
                  </a:lnTo>
                  <a:close/>
                </a:path>
                <a:path w="1314450" h="2451100">
                  <a:moveTo>
                    <a:pt x="351249" y="1219199"/>
                  </a:moveTo>
                  <a:lnTo>
                    <a:pt x="307050" y="1219199"/>
                  </a:lnTo>
                  <a:lnTo>
                    <a:pt x="307050" y="1142999"/>
                  </a:lnTo>
                  <a:lnTo>
                    <a:pt x="351249" y="1142999"/>
                  </a:lnTo>
                  <a:lnTo>
                    <a:pt x="367927" y="1168399"/>
                  </a:lnTo>
                  <a:lnTo>
                    <a:pt x="372502" y="1181099"/>
                  </a:lnTo>
                  <a:lnTo>
                    <a:pt x="366451" y="1206499"/>
                  </a:lnTo>
                  <a:lnTo>
                    <a:pt x="351249" y="1219199"/>
                  </a:lnTo>
                  <a:close/>
                </a:path>
                <a:path w="1314450" h="2451100">
                  <a:moveTo>
                    <a:pt x="1049986" y="1206499"/>
                  </a:moveTo>
                  <a:lnTo>
                    <a:pt x="944718" y="1206499"/>
                  </a:lnTo>
                  <a:lnTo>
                    <a:pt x="989125" y="1181099"/>
                  </a:lnTo>
                  <a:lnTo>
                    <a:pt x="1005194" y="1171131"/>
                  </a:lnTo>
                  <a:lnTo>
                    <a:pt x="1030107" y="1193799"/>
                  </a:lnTo>
                  <a:lnTo>
                    <a:pt x="1049986" y="1206499"/>
                  </a:lnTo>
                  <a:close/>
                </a:path>
                <a:path w="1314450" h="2451100">
                  <a:moveTo>
                    <a:pt x="802997" y="2451099"/>
                  </a:moveTo>
                  <a:lnTo>
                    <a:pt x="604406" y="2451099"/>
                  </a:lnTo>
                  <a:lnTo>
                    <a:pt x="413219" y="2400299"/>
                  </a:lnTo>
                  <a:lnTo>
                    <a:pt x="315288" y="2374899"/>
                  </a:lnTo>
                  <a:lnTo>
                    <a:pt x="268116" y="2349499"/>
                  </a:lnTo>
                  <a:lnTo>
                    <a:pt x="223105" y="2324099"/>
                  </a:lnTo>
                  <a:lnTo>
                    <a:pt x="180980" y="2285999"/>
                  </a:lnTo>
                  <a:lnTo>
                    <a:pt x="142465" y="2247899"/>
                  </a:lnTo>
                  <a:lnTo>
                    <a:pt x="108425" y="2209799"/>
                  </a:lnTo>
                  <a:lnTo>
                    <a:pt x="79460" y="2171699"/>
                  </a:lnTo>
                  <a:lnTo>
                    <a:pt x="55352" y="2120899"/>
                  </a:lnTo>
                  <a:lnTo>
                    <a:pt x="35881" y="2082799"/>
                  </a:lnTo>
                  <a:lnTo>
                    <a:pt x="20830" y="2031999"/>
                  </a:lnTo>
                  <a:lnTo>
                    <a:pt x="9978" y="1981199"/>
                  </a:lnTo>
                  <a:lnTo>
                    <a:pt x="3108" y="1930399"/>
                  </a:lnTo>
                  <a:lnTo>
                    <a:pt x="0" y="1879599"/>
                  </a:lnTo>
                  <a:lnTo>
                    <a:pt x="90" y="1828799"/>
                  </a:lnTo>
                  <a:lnTo>
                    <a:pt x="2617" y="1777999"/>
                  </a:lnTo>
                  <a:lnTo>
                    <a:pt x="7171" y="1727199"/>
                  </a:lnTo>
                  <a:lnTo>
                    <a:pt x="13341" y="1676399"/>
                  </a:lnTo>
                  <a:lnTo>
                    <a:pt x="19547" y="1625599"/>
                  </a:lnTo>
                  <a:lnTo>
                    <a:pt x="26315" y="1587499"/>
                  </a:lnTo>
                  <a:lnTo>
                    <a:pt x="34233" y="1536699"/>
                  </a:lnTo>
                  <a:lnTo>
                    <a:pt x="43889" y="1498599"/>
                  </a:lnTo>
                  <a:lnTo>
                    <a:pt x="58233" y="1447799"/>
                  </a:lnTo>
                  <a:lnTo>
                    <a:pt x="77311" y="1396999"/>
                  </a:lnTo>
                  <a:lnTo>
                    <a:pt x="100691" y="1358899"/>
                  </a:lnTo>
                  <a:lnTo>
                    <a:pt x="127939" y="1320799"/>
                  </a:lnTo>
                  <a:lnTo>
                    <a:pt x="158623" y="1282699"/>
                  </a:lnTo>
                  <a:lnTo>
                    <a:pt x="192309" y="1244599"/>
                  </a:lnTo>
                  <a:lnTo>
                    <a:pt x="228564" y="1206499"/>
                  </a:lnTo>
                  <a:lnTo>
                    <a:pt x="256667" y="1187906"/>
                  </a:lnTo>
                  <a:lnTo>
                    <a:pt x="265811" y="1193799"/>
                  </a:lnTo>
                  <a:lnTo>
                    <a:pt x="307050" y="1219199"/>
                  </a:lnTo>
                  <a:lnTo>
                    <a:pt x="351249" y="1219199"/>
                  </a:lnTo>
                  <a:lnTo>
                    <a:pt x="310988" y="1257299"/>
                  </a:lnTo>
                  <a:lnTo>
                    <a:pt x="272867" y="1282699"/>
                  </a:lnTo>
                  <a:lnTo>
                    <a:pt x="237511" y="1320799"/>
                  </a:lnTo>
                  <a:lnTo>
                    <a:pt x="205544" y="1358899"/>
                  </a:lnTo>
                  <a:lnTo>
                    <a:pt x="177591" y="1396999"/>
                  </a:lnTo>
                  <a:lnTo>
                    <a:pt x="154277" y="1447799"/>
                  </a:lnTo>
                  <a:lnTo>
                    <a:pt x="136226" y="1498600"/>
                  </a:lnTo>
                  <a:lnTo>
                    <a:pt x="124063" y="1536699"/>
                  </a:lnTo>
                  <a:lnTo>
                    <a:pt x="115097" y="1587499"/>
                  </a:lnTo>
                  <a:lnTo>
                    <a:pt x="106599" y="1638299"/>
                  </a:lnTo>
                  <a:lnTo>
                    <a:pt x="99057" y="1689099"/>
                  </a:lnTo>
                  <a:lnTo>
                    <a:pt x="92958" y="1739899"/>
                  </a:lnTo>
                  <a:lnTo>
                    <a:pt x="88792" y="1790699"/>
                  </a:lnTo>
                  <a:lnTo>
                    <a:pt x="87044" y="1841499"/>
                  </a:lnTo>
                  <a:lnTo>
                    <a:pt x="88204" y="1892299"/>
                  </a:lnTo>
                  <a:lnTo>
                    <a:pt x="93116" y="1943099"/>
                  </a:lnTo>
                  <a:lnTo>
                    <a:pt x="102417" y="1993899"/>
                  </a:lnTo>
                  <a:lnTo>
                    <a:pt x="116477" y="2044699"/>
                  </a:lnTo>
                  <a:lnTo>
                    <a:pt x="135668" y="2095499"/>
                  </a:lnTo>
                  <a:lnTo>
                    <a:pt x="160359" y="2133599"/>
                  </a:lnTo>
                  <a:lnTo>
                    <a:pt x="190922" y="2171699"/>
                  </a:lnTo>
                  <a:lnTo>
                    <a:pt x="227728" y="2209799"/>
                  </a:lnTo>
                  <a:lnTo>
                    <a:pt x="270039" y="2247899"/>
                  </a:lnTo>
                  <a:lnTo>
                    <a:pt x="316680" y="2273299"/>
                  </a:lnTo>
                  <a:lnTo>
                    <a:pt x="366347" y="2298699"/>
                  </a:lnTo>
                  <a:lnTo>
                    <a:pt x="417735" y="2311399"/>
                  </a:lnTo>
                  <a:lnTo>
                    <a:pt x="469540" y="2336799"/>
                  </a:lnTo>
                  <a:lnTo>
                    <a:pt x="514141" y="2336799"/>
                  </a:lnTo>
                  <a:lnTo>
                    <a:pt x="607177" y="2362199"/>
                  </a:lnTo>
                  <a:lnTo>
                    <a:pt x="1058635" y="2362199"/>
                  </a:lnTo>
                  <a:lnTo>
                    <a:pt x="1037367" y="2374899"/>
                  </a:lnTo>
                  <a:lnTo>
                    <a:pt x="993054" y="2400299"/>
                  </a:lnTo>
                  <a:lnTo>
                    <a:pt x="851934" y="2438399"/>
                  </a:lnTo>
                  <a:lnTo>
                    <a:pt x="802997" y="2451099"/>
                  </a:lnTo>
                  <a:close/>
                </a:path>
                <a:path w="1314450" h="2451100">
                  <a:moveTo>
                    <a:pt x="1207451" y="1536699"/>
                  </a:moveTo>
                  <a:lnTo>
                    <a:pt x="1175407" y="1536699"/>
                  </a:lnTo>
                  <a:lnTo>
                    <a:pt x="1153151" y="1498599"/>
                  </a:lnTo>
                  <a:lnTo>
                    <a:pt x="1151092" y="1485899"/>
                  </a:lnTo>
                  <a:lnTo>
                    <a:pt x="1157164" y="1473199"/>
                  </a:lnTo>
                  <a:lnTo>
                    <a:pt x="1168860" y="1460499"/>
                  </a:lnTo>
                  <a:lnTo>
                    <a:pt x="1183676" y="1447799"/>
                  </a:lnTo>
                  <a:lnTo>
                    <a:pt x="1201457" y="1447799"/>
                  </a:lnTo>
                  <a:lnTo>
                    <a:pt x="1216629" y="1460499"/>
                  </a:lnTo>
                  <a:lnTo>
                    <a:pt x="1228791" y="1460499"/>
                  </a:lnTo>
                  <a:lnTo>
                    <a:pt x="1236696" y="1483436"/>
                  </a:lnTo>
                  <a:lnTo>
                    <a:pt x="1237527" y="1485899"/>
                  </a:lnTo>
                  <a:lnTo>
                    <a:pt x="1233444" y="1511299"/>
                  </a:lnTo>
                  <a:lnTo>
                    <a:pt x="1207451" y="1536699"/>
                  </a:lnTo>
                  <a:close/>
                </a:path>
                <a:path w="1314450" h="2451100">
                  <a:moveTo>
                    <a:pt x="1236696" y="1483436"/>
                  </a:moveTo>
                  <a:lnTo>
                    <a:pt x="1228791" y="1460499"/>
                  </a:lnTo>
                  <a:lnTo>
                    <a:pt x="1216629" y="1460499"/>
                  </a:lnTo>
                  <a:lnTo>
                    <a:pt x="1201457" y="1447799"/>
                  </a:lnTo>
                  <a:lnTo>
                    <a:pt x="1224669" y="1447799"/>
                  </a:lnTo>
                  <a:lnTo>
                    <a:pt x="1236696" y="1483436"/>
                  </a:lnTo>
                  <a:close/>
                </a:path>
                <a:path w="1314450" h="2451100">
                  <a:moveTo>
                    <a:pt x="1237545" y="1485899"/>
                  </a:moveTo>
                  <a:lnTo>
                    <a:pt x="1236696" y="1483436"/>
                  </a:lnTo>
                  <a:lnTo>
                    <a:pt x="1237545" y="1485899"/>
                  </a:lnTo>
                  <a:close/>
                </a:path>
                <a:path w="1314450" h="2451100">
                  <a:moveTo>
                    <a:pt x="1258327" y="1536699"/>
                  </a:moveTo>
                  <a:lnTo>
                    <a:pt x="1207451" y="1536699"/>
                  </a:lnTo>
                  <a:lnTo>
                    <a:pt x="1233444" y="1511299"/>
                  </a:lnTo>
                  <a:lnTo>
                    <a:pt x="1237545" y="1485899"/>
                  </a:lnTo>
                  <a:lnTo>
                    <a:pt x="1250575" y="1511299"/>
                  </a:lnTo>
                  <a:lnTo>
                    <a:pt x="1258327" y="1536699"/>
                  </a:lnTo>
                  <a:close/>
                </a:path>
                <a:path w="1314450" h="2451100">
                  <a:moveTo>
                    <a:pt x="1058635" y="2362199"/>
                  </a:moveTo>
                  <a:lnTo>
                    <a:pt x="799217" y="2362199"/>
                  </a:lnTo>
                  <a:lnTo>
                    <a:pt x="937944" y="2324099"/>
                  </a:lnTo>
                  <a:lnTo>
                    <a:pt x="981393" y="2311399"/>
                  </a:lnTo>
                  <a:lnTo>
                    <a:pt x="1022889" y="2285999"/>
                  </a:lnTo>
                  <a:lnTo>
                    <a:pt x="1062098" y="2260599"/>
                  </a:lnTo>
                  <a:lnTo>
                    <a:pt x="1098685" y="2235199"/>
                  </a:lnTo>
                  <a:lnTo>
                    <a:pt x="1132316" y="2197099"/>
                  </a:lnTo>
                  <a:lnTo>
                    <a:pt x="1162771" y="2158999"/>
                  </a:lnTo>
                  <a:lnTo>
                    <a:pt x="1186339" y="2108199"/>
                  </a:lnTo>
                  <a:lnTo>
                    <a:pt x="1203751" y="2057399"/>
                  </a:lnTo>
                  <a:lnTo>
                    <a:pt x="1215738" y="2006599"/>
                  </a:lnTo>
                  <a:lnTo>
                    <a:pt x="1223030" y="1955799"/>
                  </a:lnTo>
                  <a:lnTo>
                    <a:pt x="1226359" y="1904999"/>
                  </a:lnTo>
                  <a:lnTo>
                    <a:pt x="1226456" y="1854199"/>
                  </a:lnTo>
                  <a:lnTo>
                    <a:pt x="1223856" y="1803399"/>
                  </a:lnTo>
                  <a:lnTo>
                    <a:pt x="1218723" y="1752599"/>
                  </a:lnTo>
                  <a:lnTo>
                    <a:pt x="1211001" y="1701799"/>
                  </a:lnTo>
                  <a:lnTo>
                    <a:pt x="1200637" y="1650999"/>
                  </a:lnTo>
                  <a:lnTo>
                    <a:pt x="1187577" y="1600199"/>
                  </a:lnTo>
                  <a:lnTo>
                    <a:pt x="1171767" y="1549399"/>
                  </a:lnTo>
                  <a:lnTo>
                    <a:pt x="1153152" y="1498600"/>
                  </a:lnTo>
                  <a:lnTo>
                    <a:pt x="1175407" y="1536699"/>
                  </a:lnTo>
                  <a:lnTo>
                    <a:pt x="1258327" y="1536699"/>
                  </a:lnTo>
                  <a:lnTo>
                    <a:pt x="1262204" y="1549399"/>
                  </a:lnTo>
                  <a:lnTo>
                    <a:pt x="1272476" y="1574799"/>
                  </a:lnTo>
                  <a:lnTo>
                    <a:pt x="1281434" y="1612899"/>
                  </a:lnTo>
                  <a:lnTo>
                    <a:pt x="1292171" y="1663699"/>
                  </a:lnTo>
                  <a:lnTo>
                    <a:pt x="1300982" y="1714499"/>
                  </a:lnTo>
                  <a:lnTo>
                    <a:pt x="1307695" y="1765299"/>
                  </a:lnTo>
                  <a:lnTo>
                    <a:pt x="1312141" y="1816099"/>
                  </a:lnTo>
                  <a:lnTo>
                    <a:pt x="1314149" y="1854199"/>
                  </a:lnTo>
                  <a:lnTo>
                    <a:pt x="1313550" y="1904999"/>
                  </a:lnTo>
                  <a:lnTo>
                    <a:pt x="1310172" y="1955799"/>
                  </a:lnTo>
                  <a:lnTo>
                    <a:pt x="1303846" y="2006599"/>
                  </a:lnTo>
                  <a:lnTo>
                    <a:pt x="1294358" y="2057399"/>
                  </a:lnTo>
                  <a:lnTo>
                    <a:pt x="1281233" y="2095499"/>
                  </a:lnTo>
                  <a:lnTo>
                    <a:pt x="1264370" y="2146299"/>
                  </a:lnTo>
                  <a:lnTo>
                    <a:pt x="1243666" y="2184399"/>
                  </a:lnTo>
                  <a:lnTo>
                    <a:pt x="1219020" y="2222499"/>
                  </a:lnTo>
                  <a:lnTo>
                    <a:pt x="1190330" y="2260599"/>
                  </a:lnTo>
                  <a:lnTo>
                    <a:pt x="1157494" y="2298699"/>
                  </a:lnTo>
                  <a:lnTo>
                    <a:pt x="1120409" y="2324099"/>
                  </a:lnTo>
                  <a:lnTo>
                    <a:pt x="1079902" y="2349499"/>
                  </a:lnTo>
                  <a:lnTo>
                    <a:pt x="1058635" y="23621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90299" y="9123146"/>
            <a:ext cx="4495799" cy="114299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980665" y="1311983"/>
            <a:ext cx="6428105" cy="97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500"/>
              </a:lnSpc>
              <a:spcBef>
                <a:spcPts val="100"/>
              </a:spcBef>
            </a:pPr>
            <a:r>
              <a:rPr sz="2550" spc="125" dirty="0">
                <a:latin typeface="Palatino Linotype"/>
                <a:cs typeface="Palatino Linotype"/>
              </a:rPr>
              <a:t>Szacowany</a:t>
            </a:r>
            <a:r>
              <a:rPr sz="2550" spc="225" dirty="0">
                <a:latin typeface="Palatino Linotype"/>
                <a:cs typeface="Palatino Linotype"/>
              </a:rPr>
              <a:t> </a:t>
            </a:r>
            <a:r>
              <a:rPr sz="2550" spc="145" dirty="0">
                <a:latin typeface="Palatino Linotype"/>
                <a:cs typeface="Palatino Linotype"/>
              </a:rPr>
              <a:t>koszt</a:t>
            </a:r>
            <a:r>
              <a:rPr sz="2550" spc="229" dirty="0">
                <a:latin typeface="Palatino Linotype"/>
                <a:cs typeface="Palatino Linotype"/>
              </a:rPr>
              <a:t> </a:t>
            </a:r>
            <a:r>
              <a:rPr sz="2550" spc="175" dirty="0">
                <a:latin typeface="Palatino Linotype"/>
                <a:cs typeface="Palatino Linotype"/>
              </a:rPr>
              <a:t>eksploatacji</a:t>
            </a:r>
            <a:r>
              <a:rPr sz="2550" spc="225" dirty="0">
                <a:latin typeface="Palatino Linotype"/>
                <a:cs typeface="Palatino Linotype"/>
              </a:rPr>
              <a:t> </a:t>
            </a:r>
            <a:r>
              <a:rPr sz="2550" spc="125" dirty="0">
                <a:latin typeface="Palatino Linotype"/>
                <a:cs typeface="Palatino Linotype"/>
              </a:rPr>
              <a:t>sprzętów </a:t>
            </a:r>
            <a:r>
              <a:rPr sz="2550" spc="200" dirty="0">
                <a:latin typeface="Palatino Linotype"/>
                <a:cs typeface="Palatino Linotype"/>
              </a:rPr>
              <a:t>(amortyzacja)</a:t>
            </a:r>
            <a:r>
              <a:rPr sz="2550" spc="210" dirty="0">
                <a:latin typeface="Palatino Linotype"/>
                <a:cs typeface="Palatino Linotype"/>
              </a:rPr>
              <a:t> </a:t>
            </a:r>
            <a:r>
              <a:rPr sz="2550" spc="140" dirty="0">
                <a:latin typeface="Palatino Linotype"/>
                <a:cs typeface="Palatino Linotype"/>
              </a:rPr>
              <a:t>bądź</a:t>
            </a:r>
            <a:r>
              <a:rPr sz="2550" spc="225" dirty="0">
                <a:latin typeface="Palatino Linotype"/>
                <a:cs typeface="Palatino Linotype"/>
              </a:rPr>
              <a:t> </a:t>
            </a:r>
            <a:r>
              <a:rPr sz="2550" spc="114" dirty="0">
                <a:latin typeface="Palatino Linotype"/>
                <a:cs typeface="Palatino Linotype"/>
              </a:rPr>
              <a:t>paliwo,</a:t>
            </a:r>
            <a:r>
              <a:rPr sz="2550" spc="220" dirty="0">
                <a:latin typeface="Palatino Linotype"/>
                <a:cs typeface="Palatino Linotype"/>
              </a:rPr>
              <a:t> </a:t>
            </a:r>
            <a:r>
              <a:rPr sz="2550" spc="180" dirty="0">
                <a:latin typeface="Palatino Linotype"/>
                <a:cs typeface="Palatino Linotype"/>
              </a:rPr>
              <a:t>media.</a:t>
            </a:r>
            <a:endParaRPr sz="2550">
              <a:latin typeface="Palatino Linotype"/>
              <a:cs typeface="Palatino Linotyp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662336" y="5557740"/>
            <a:ext cx="5137150" cy="193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500"/>
              </a:lnSpc>
              <a:spcBef>
                <a:spcPts val="100"/>
              </a:spcBef>
            </a:pPr>
            <a:r>
              <a:rPr sz="2550" spc="165" dirty="0">
                <a:latin typeface="Palatino Linotype"/>
                <a:cs typeface="Palatino Linotype"/>
              </a:rPr>
              <a:t>Jeśli</a:t>
            </a:r>
            <a:r>
              <a:rPr sz="2550" spc="225" dirty="0">
                <a:latin typeface="Palatino Linotype"/>
                <a:cs typeface="Palatino Linotype"/>
              </a:rPr>
              <a:t> </a:t>
            </a:r>
            <a:r>
              <a:rPr sz="2550" spc="100" dirty="0">
                <a:latin typeface="Palatino Linotype"/>
                <a:cs typeface="Palatino Linotype"/>
              </a:rPr>
              <a:t>do</a:t>
            </a:r>
            <a:r>
              <a:rPr sz="2550" spc="220" dirty="0">
                <a:latin typeface="Palatino Linotype"/>
                <a:cs typeface="Palatino Linotype"/>
              </a:rPr>
              <a:t> </a:t>
            </a:r>
            <a:r>
              <a:rPr sz="2550" spc="150" dirty="0">
                <a:latin typeface="Palatino Linotype"/>
                <a:cs typeface="Palatino Linotype"/>
              </a:rPr>
              <a:t>realizacji</a:t>
            </a:r>
            <a:r>
              <a:rPr sz="2550" spc="225" dirty="0">
                <a:latin typeface="Palatino Linotype"/>
                <a:cs typeface="Palatino Linotype"/>
              </a:rPr>
              <a:t> </a:t>
            </a:r>
            <a:r>
              <a:rPr sz="2550" spc="140" dirty="0">
                <a:latin typeface="Palatino Linotype"/>
                <a:cs typeface="Palatino Linotype"/>
              </a:rPr>
              <a:t>zadania</a:t>
            </a:r>
            <a:r>
              <a:rPr sz="2550" spc="220" dirty="0">
                <a:latin typeface="Palatino Linotype"/>
                <a:cs typeface="Palatino Linotype"/>
              </a:rPr>
              <a:t> </a:t>
            </a:r>
            <a:r>
              <a:rPr sz="2550" spc="195" dirty="0">
                <a:latin typeface="Palatino Linotype"/>
                <a:cs typeface="Palatino Linotype"/>
              </a:rPr>
              <a:t>takie </a:t>
            </a:r>
            <a:r>
              <a:rPr sz="2550" spc="175" dirty="0">
                <a:latin typeface="Palatino Linotype"/>
                <a:cs typeface="Palatino Linotype"/>
              </a:rPr>
              <a:t>dokumenty</a:t>
            </a:r>
            <a:r>
              <a:rPr sz="2550" spc="225" dirty="0">
                <a:latin typeface="Palatino Linotype"/>
                <a:cs typeface="Palatino Linotype"/>
              </a:rPr>
              <a:t> </a:t>
            </a:r>
            <a:r>
              <a:rPr sz="2550" spc="195" dirty="0">
                <a:latin typeface="Palatino Linotype"/>
                <a:cs typeface="Palatino Linotype"/>
              </a:rPr>
              <a:t>są</a:t>
            </a:r>
            <a:r>
              <a:rPr sz="2550" spc="225" dirty="0">
                <a:latin typeface="Palatino Linotype"/>
                <a:cs typeface="Palatino Linotype"/>
              </a:rPr>
              <a:t> </a:t>
            </a:r>
            <a:r>
              <a:rPr sz="2550" spc="170" dirty="0">
                <a:latin typeface="Palatino Linotype"/>
                <a:cs typeface="Palatino Linotype"/>
              </a:rPr>
              <a:t>niezbędne, </a:t>
            </a:r>
            <a:r>
              <a:rPr sz="2550" spc="130" dirty="0">
                <a:latin typeface="Palatino Linotype"/>
                <a:cs typeface="Palatino Linotype"/>
              </a:rPr>
              <a:t>należy</a:t>
            </a:r>
            <a:r>
              <a:rPr sz="2550" spc="200" dirty="0">
                <a:latin typeface="Palatino Linotype"/>
                <a:cs typeface="Palatino Linotype"/>
              </a:rPr>
              <a:t> </a:t>
            </a:r>
            <a:r>
              <a:rPr sz="2550" spc="245" dirty="0">
                <a:latin typeface="Palatino Linotype"/>
                <a:cs typeface="Palatino Linotype"/>
              </a:rPr>
              <a:t>je</a:t>
            </a:r>
            <a:r>
              <a:rPr sz="2550" spc="210" dirty="0">
                <a:latin typeface="Palatino Linotype"/>
                <a:cs typeface="Palatino Linotype"/>
              </a:rPr>
              <a:t> </a:t>
            </a:r>
            <a:r>
              <a:rPr sz="2550" spc="130" dirty="0">
                <a:latin typeface="Palatino Linotype"/>
                <a:cs typeface="Palatino Linotype"/>
              </a:rPr>
              <a:t>wymienić</a:t>
            </a:r>
            <a:r>
              <a:rPr sz="2550" spc="215" dirty="0">
                <a:latin typeface="Palatino Linotype"/>
                <a:cs typeface="Palatino Linotype"/>
              </a:rPr>
              <a:t> </a:t>
            </a:r>
            <a:r>
              <a:rPr sz="2550" dirty="0">
                <a:latin typeface="Palatino Linotype"/>
                <a:cs typeface="Palatino Linotype"/>
              </a:rPr>
              <a:t>w</a:t>
            </a:r>
            <a:r>
              <a:rPr sz="2550" spc="210" dirty="0">
                <a:latin typeface="Palatino Linotype"/>
                <a:cs typeface="Palatino Linotype"/>
              </a:rPr>
              <a:t> </a:t>
            </a:r>
            <a:r>
              <a:rPr sz="2550" spc="155" dirty="0">
                <a:latin typeface="Palatino Linotype"/>
                <a:cs typeface="Palatino Linotype"/>
              </a:rPr>
              <a:t>tym </a:t>
            </a:r>
            <a:r>
              <a:rPr sz="2550" spc="170" dirty="0">
                <a:latin typeface="Palatino Linotype"/>
                <a:cs typeface="Palatino Linotype"/>
              </a:rPr>
              <a:t>punkcie.</a:t>
            </a:r>
            <a:endParaRPr sz="255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697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2879" y="457675"/>
            <a:ext cx="10094864" cy="855804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28652" y="626117"/>
            <a:ext cx="1857375" cy="2298700"/>
            <a:chOff x="528652" y="626117"/>
            <a:chExt cx="1857375" cy="2298700"/>
          </a:xfrm>
        </p:grpSpPr>
        <p:sp>
          <p:nvSpPr>
            <p:cNvPr id="5" name="object 5"/>
            <p:cNvSpPr/>
            <p:nvPr/>
          </p:nvSpPr>
          <p:spPr>
            <a:xfrm>
              <a:off x="528652" y="626117"/>
              <a:ext cx="1700530" cy="2298700"/>
            </a:xfrm>
            <a:custGeom>
              <a:avLst/>
              <a:gdLst/>
              <a:ahLst/>
              <a:cxnLst/>
              <a:rect l="l" t="t" r="r" b="b"/>
              <a:pathLst>
                <a:path w="1700530" h="2298700">
                  <a:moveTo>
                    <a:pt x="877152" y="1409700"/>
                  </a:moveTo>
                  <a:lnTo>
                    <a:pt x="584485" y="1409700"/>
                  </a:lnTo>
                  <a:lnTo>
                    <a:pt x="490168" y="1384300"/>
                  </a:lnTo>
                  <a:lnTo>
                    <a:pt x="445072" y="1358900"/>
                  </a:lnTo>
                  <a:lnTo>
                    <a:pt x="401484" y="1346200"/>
                  </a:lnTo>
                  <a:lnTo>
                    <a:pt x="359506" y="1320800"/>
                  </a:lnTo>
                  <a:lnTo>
                    <a:pt x="319237" y="1295400"/>
                  </a:lnTo>
                  <a:lnTo>
                    <a:pt x="280777" y="1270000"/>
                  </a:lnTo>
                  <a:lnTo>
                    <a:pt x="244228" y="1244600"/>
                  </a:lnTo>
                  <a:lnTo>
                    <a:pt x="209688" y="1206500"/>
                  </a:lnTo>
                  <a:lnTo>
                    <a:pt x="177259" y="1168400"/>
                  </a:lnTo>
                  <a:lnTo>
                    <a:pt x="147042" y="1130300"/>
                  </a:lnTo>
                  <a:lnTo>
                    <a:pt x="119135" y="1092200"/>
                  </a:lnTo>
                  <a:lnTo>
                    <a:pt x="93639" y="1054100"/>
                  </a:lnTo>
                  <a:lnTo>
                    <a:pt x="70656" y="1016000"/>
                  </a:lnTo>
                  <a:lnTo>
                    <a:pt x="50284" y="965200"/>
                  </a:lnTo>
                  <a:lnTo>
                    <a:pt x="32850" y="927100"/>
                  </a:lnTo>
                  <a:lnTo>
                    <a:pt x="19129" y="876300"/>
                  </a:lnTo>
                  <a:lnTo>
                    <a:pt x="9098" y="825500"/>
                  </a:lnTo>
                  <a:lnTo>
                    <a:pt x="2730" y="774700"/>
                  </a:lnTo>
                  <a:lnTo>
                    <a:pt x="0" y="723900"/>
                  </a:lnTo>
                  <a:lnTo>
                    <a:pt x="882" y="685800"/>
                  </a:lnTo>
                  <a:lnTo>
                    <a:pt x="5353" y="635000"/>
                  </a:lnTo>
                  <a:lnTo>
                    <a:pt x="13386" y="584200"/>
                  </a:lnTo>
                  <a:lnTo>
                    <a:pt x="24956" y="533400"/>
                  </a:lnTo>
                  <a:lnTo>
                    <a:pt x="40037" y="495300"/>
                  </a:lnTo>
                  <a:lnTo>
                    <a:pt x="58605" y="444500"/>
                  </a:lnTo>
                  <a:lnTo>
                    <a:pt x="80635" y="406400"/>
                  </a:lnTo>
                  <a:lnTo>
                    <a:pt x="106100" y="355600"/>
                  </a:lnTo>
                  <a:lnTo>
                    <a:pt x="134976" y="317500"/>
                  </a:lnTo>
                  <a:lnTo>
                    <a:pt x="167486" y="279400"/>
                  </a:lnTo>
                  <a:lnTo>
                    <a:pt x="202277" y="241300"/>
                  </a:lnTo>
                  <a:lnTo>
                    <a:pt x="239206" y="203200"/>
                  </a:lnTo>
                  <a:lnTo>
                    <a:pt x="278127" y="177800"/>
                  </a:lnTo>
                  <a:lnTo>
                    <a:pt x="318896" y="139700"/>
                  </a:lnTo>
                  <a:lnTo>
                    <a:pt x="361369" y="114300"/>
                  </a:lnTo>
                  <a:lnTo>
                    <a:pt x="405400" y="88900"/>
                  </a:lnTo>
                  <a:lnTo>
                    <a:pt x="450844" y="76200"/>
                  </a:lnTo>
                  <a:lnTo>
                    <a:pt x="497558" y="50800"/>
                  </a:lnTo>
                  <a:lnTo>
                    <a:pt x="694208" y="0"/>
                  </a:lnTo>
                  <a:lnTo>
                    <a:pt x="1002290" y="0"/>
                  </a:lnTo>
                  <a:lnTo>
                    <a:pt x="1200694" y="50800"/>
                  </a:lnTo>
                  <a:lnTo>
                    <a:pt x="1247763" y="76200"/>
                  </a:lnTo>
                  <a:lnTo>
                    <a:pt x="725316" y="76200"/>
                  </a:lnTo>
                  <a:lnTo>
                    <a:pt x="570290" y="114300"/>
                  </a:lnTo>
                  <a:lnTo>
                    <a:pt x="479626" y="139700"/>
                  </a:lnTo>
                  <a:lnTo>
                    <a:pt x="435991" y="165100"/>
                  </a:lnTo>
                  <a:lnTo>
                    <a:pt x="393797" y="190500"/>
                  </a:lnTo>
                  <a:lnTo>
                    <a:pt x="353277" y="215900"/>
                  </a:lnTo>
                  <a:lnTo>
                    <a:pt x="314665" y="241300"/>
                  </a:lnTo>
                  <a:lnTo>
                    <a:pt x="278192" y="279400"/>
                  </a:lnTo>
                  <a:lnTo>
                    <a:pt x="242590" y="317500"/>
                  </a:lnTo>
                  <a:lnTo>
                    <a:pt x="209989" y="355600"/>
                  </a:lnTo>
                  <a:lnTo>
                    <a:pt x="180565" y="393700"/>
                  </a:lnTo>
                  <a:lnTo>
                    <a:pt x="154496" y="431800"/>
                  </a:lnTo>
                  <a:lnTo>
                    <a:pt x="131960" y="482600"/>
                  </a:lnTo>
                  <a:lnTo>
                    <a:pt x="113132" y="520700"/>
                  </a:lnTo>
                  <a:lnTo>
                    <a:pt x="98192" y="571500"/>
                  </a:lnTo>
                  <a:lnTo>
                    <a:pt x="87316" y="622300"/>
                  </a:lnTo>
                  <a:lnTo>
                    <a:pt x="80682" y="673100"/>
                  </a:lnTo>
                  <a:lnTo>
                    <a:pt x="78467" y="723900"/>
                  </a:lnTo>
                  <a:lnTo>
                    <a:pt x="80848" y="774700"/>
                  </a:lnTo>
                  <a:lnTo>
                    <a:pt x="88004" y="825500"/>
                  </a:lnTo>
                  <a:lnTo>
                    <a:pt x="100111" y="876300"/>
                  </a:lnTo>
                  <a:lnTo>
                    <a:pt x="116279" y="914400"/>
                  </a:lnTo>
                  <a:lnTo>
                    <a:pt x="135903" y="965200"/>
                  </a:lnTo>
                  <a:lnTo>
                    <a:pt x="158831" y="1003300"/>
                  </a:lnTo>
                  <a:lnTo>
                    <a:pt x="184911" y="1054100"/>
                  </a:lnTo>
                  <a:lnTo>
                    <a:pt x="213993" y="1092200"/>
                  </a:lnTo>
                  <a:lnTo>
                    <a:pt x="245925" y="1130300"/>
                  </a:lnTo>
                  <a:lnTo>
                    <a:pt x="280557" y="1168400"/>
                  </a:lnTo>
                  <a:lnTo>
                    <a:pt x="317737" y="1193800"/>
                  </a:lnTo>
                  <a:lnTo>
                    <a:pt x="357314" y="1231900"/>
                  </a:lnTo>
                  <a:lnTo>
                    <a:pt x="399137" y="1257300"/>
                  </a:lnTo>
                  <a:lnTo>
                    <a:pt x="443055" y="1270000"/>
                  </a:lnTo>
                  <a:lnTo>
                    <a:pt x="488917" y="1295400"/>
                  </a:lnTo>
                  <a:lnTo>
                    <a:pt x="585867" y="1320800"/>
                  </a:lnTo>
                  <a:lnTo>
                    <a:pt x="632547" y="1333500"/>
                  </a:lnTo>
                  <a:lnTo>
                    <a:pt x="679524" y="1333500"/>
                  </a:lnTo>
                  <a:lnTo>
                    <a:pt x="726580" y="1346200"/>
                  </a:lnTo>
                  <a:lnTo>
                    <a:pt x="1060641" y="1346200"/>
                  </a:lnTo>
                  <a:lnTo>
                    <a:pt x="1016571" y="1358900"/>
                  </a:lnTo>
                  <a:lnTo>
                    <a:pt x="971162" y="1384300"/>
                  </a:lnTo>
                  <a:lnTo>
                    <a:pt x="877152" y="1409700"/>
                  </a:lnTo>
                  <a:close/>
                </a:path>
                <a:path w="1700530" h="2298700">
                  <a:moveTo>
                    <a:pt x="603251" y="2298700"/>
                  </a:moveTo>
                  <a:lnTo>
                    <a:pt x="391601" y="2298700"/>
                  </a:lnTo>
                  <a:lnTo>
                    <a:pt x="404292" y="2286000"/>
                  </a:lnTo>
                  <a:lnTo>
                    <a:pt x="412922" y="2273300"/>
                  </a:lnTo>
                  <a:lnTo>
                    <a:pt x="416107" y="2260600"/>
                  </a:lnTo>
                  <a:lnTo>
                    <a:pt x="412916" y="2247900"/>
                  </a:lnTo>
                  <a:lnTo>
                    <a:pt x="404276" y="2235200"/>
                  </a:lnTo>
                  <a:lnTo>
                    <a:pt x="391583" y="2222500"/>
                  </a:lnTo>
                  <a:lnTo>
                    <a:pt x="521130" y="2222500"/>
                  </a:lnTo>
                  <a:lnTo>
                    <a:pt x="569039" y="2209800"/>
                  </a:lnTo>
                  <a:lnTo>
                    <a:pt x="664639" y="2209800"/>
                  </a:lnTo>
                  <a:lnTo>
                    <a:pt x="953052" y="2133600"/>
                  </a:lnTo>
                  <a:lnTo>
                    <a:pt x="999098" y="2108200"/>
                  </a:lnTo>
                  <a:lnTo>
                    <a:pt x="1044023" y="2082800"/>
                  </a:lnTo>
                  <a:lnTo>
                    <a:pt x="1087691" y="2057400"/>
                  </a:lnTo>
                  <a:lnTo>
                    <a:pt x="1129968" y="2032000"/>
                  </a:lnTo>
                  <a:lnTo>
                    <a:pt x="1170720" y="2006600"/>
                  </a:lnTo>
                  <a:lnTo>
                    <a:pt x="1209810" y="1968500"/>
                  </a:lnTo>
                  <a:lnTo>
                    <a:pt x="1245504" y="1930400"/>
                  </a:lnTo>
                  <a:lnTo>
                    <a:pt x="1279440" y="1905000"/>
                  </a:lnTo>
                  <a:lnTo>
                    <a:pt x="1311629" y="1866900"/>
                  </a:lnTo>
                  <a:lnTo>
                    <a:pt x="1342082" y="1828800"/>
                  </a:lnTo>
                  <a:lnTo>
                    <a:pt x="1370811" y="1790700"/>
                  </a:lnTo>
                  <a:lnTo>
                    <a:pt x="1397828" y="1752600"/>
                  </a:lnTo>
                  <a:lnTo>
                    <a:pt x="1423143" y="1701800"/>
                  </a:lnTo>
                  <a:lnTo>
                    <a:pt x="1446768" y="1663700"/>
                  </a:lnTo>
                  <a:lnTo>
                    <a:pt x="1468715" y="1625600"/>
                  </a:lnTo>
                  <a:lnTo>
                    <a:pt x="1488994" y="1574800"/>
                  </a:lnTo>
                  <a:lnTo>
                    <a:pt x="1507619" y="1536700"/>
                  </a:lnTo>
                  <a:lnTo>
                    <a:pt x="1524599" y="1485900"/>
                  </a:lnTo>
                  <a:lnTo>
                    <a:pt x="1541014" y="1435100"/>
                  </a:lnTo>
                  <a:lnTo>
                    <a:pt x="1555974" y="1384300"/>
                  </a:lnTo>
                  <a:lnTo>
                    <a:pt x="1569451" y="1333500"/>
                  </a:lnTo>
                  <a:lnTo>
                    <a:pt x="1581419" y="1282700"/>
                  </a:lnTo>
                  <a:lnTo>
                    <a:pt x="1591848" y="1231900"/>
                  </a:lnTo>
                  <a:lnTo>
                    <a:pt x="1600711" y="1181100"/>
                  </a:lnTo>
                  <a:lnTo>
                    <a:pt x="1607981" y="1130300"/>
                  </a:lnTo>
                  <a:lnTo>
                    <a:pt x="1613629" y="1079500"/>
                  </a:lnTo>
                  <a:lnTo>
                    <a:pt x="1617627" y="1028700"/>
                  </a:lnTo>
                  <a:lnTo>
                    <a:pt x="1619948" y="977900"/>
                  </a:lnTo>
                  <a:lnTo>
                    <a:pt x="1620563" y="927100"/>
                  </a:lnTo>
                  <a:lnTo>
                    <a:pt x="1619445" y="876300"/>
                  </a:lnTo>
                  <a:lnTo>
                    <a:pt x="1616828" y="825500"/>
                  </a:lnTo>
                  <a:lnTo>
                    <a:pt x="1612533" y="787400"/>
                  </a:lnTo>
                  <a:lnTo>
                    <a:pt x="1606432" y="736600"/>
                  </a:lnTo>
                  <a:lnTo>
                    <a:pt x="1598400" y="685800"/>
                  </a:lnTo>
                  <a:lnTo>
                    <a:pt x="1588308" y="635000"/>
                  </a:lnTo>
                  <a:lnTo>
                    <a:pt x="1576030" y="596900"/>
                  </a:lnTo>
                  <a:lnTo>
                    <a:pt x="1561437" y="546100"/>
                  </a:lnTo>
                  <a:lnTo>
                    <a:pt x="1544404" y="508000"/>
                  </a:lnTo>
                  <a:lnTo>
                    <a:pt x="1524803" y="457200"/>
                  </a:lnTo>
                  <a:lnTo>
                    <a:pt x="1502506" y="419100"/>
                  </a:lnTo>
                  <a:lnTo>
                    <a:pt x="1477387" y="381000"/>
                  </a:lnTo>
                  <a:lnTo>
                    <a:pt x="1449318" y="342900"/>
                  </a:lnTo>
                  <a:lnTo>
                    <a:pt x="1416693" y="304800"/>
                  </a:lnTo>
                  <a:lnTo>
                    <a:pt x="1381665" y="266700"/>
                  </a:lnTo>
                  <a:lnTo>
                    <a:pt x="1344403" y="228600"/>
                  </a:lnTo>
                  <a:lnTo>
                    <a:pt x="1305076" y="203200"/>
                  </a:lnTo>
                  <a:lnTo>
                    <a:pt x="1263852" y="177800"/>
                  </a:lnTo>
                  <a:lnTo>
                    <a:pt x="1220902" y="152400"/>
                  </a:lnTo>
                  <a:lnTo>
                    <a:pt x="1176392" y="139700"/>
                  </a:lnTo>
                  <a:lnTo>
                    <a:pt x="1130494" y="114300"/>
                  </a:lnTo>
                  <a:lnTo>
                    <a:pt x="1035204" y="88900"/>
                  </a:lnTo>
                  <a:lnTo>
                    <a:pt x="986151" y="88900"/>
                  </a:lnTo>
                  <a:lnTo>
                    <a:pt x="936383" y="76200"/>
                  </a:lnTo>
                  <a:lnTo>
                    <a:pt x="1247763" y="76200"/>
                  </a:lnTo>
                  <a:lnTo>
                    <a:pt x="1293456" y="101600"/>
                  </a:lnTo>
                  <a:lnTo>
                    <a:pt x="1337593" y="127000"/>
                  </a:lnTo>
                  <a:lnTo>
                    <a:pt x="1379991" y="152400"/>
                  </a:lnTo>
                  <a:lnTo>
                    <a:pt x="1417563" y="190500"/>
                  </a:lnTo>
                  <a:lnTo>
                    <a:pt x="1452645" y="215900"/>
                  </a:lnTo>
                  <a:lnTo>
                    <a:pt x="1485259" y="254000"/>
                  </a:lnTo>
                  <a:lnTo>
                    <a:pt x="1515423" y="292100"/>
                  </a:lnTo>
                  <a:lnTo>
                    <a:pt x="1543159" y="330200"/>
                  </a:lnTo>
                  <a:lnTo>
                    <a:pt x="1568487" y="381000"/>
                  </a:lnTo>
                  <a:lnTo>
                    <a:pt x="1591426" y="419100"/>
                  </a:lnTo>
                  <a:lnTo>
                    <a:pt x="1611998" y="457200"/>
                  </a:lnTo>
                  <a:lnTo>
                    <a:pt x="1630223" y="508000"/>
                  </a:lnTo>
                  <a:lnTo>
                    <a:pt x="1646120" y="558800"/>
                  </a:lnTo>
                  <a:lnTo>
                    <a:pt x="1659711" y="596900"/>
                  </a:lnTo>
                  <a:lnTo>
                    <a:pt x="1671015" y="647700"/>
                  </a:lnTo>
                  <a:lnTo>
                    <a:pt x="1680522" y="698500"/>
                  </a:lnTo>
                  <a:lnTo>
                    <a:pt x="1688081" y="749300"/>
                  </a:lnTo>
                  <a:lnTo>
                    <a:pt x="1693758" y="800100"/>
                  </a:lnTo>
                  <a:lnTo>
                    <a:pt x="1697616" y="850900"/>
                  </a:lnTo>
                  <a:lnTo>
                    <a:pt x="1699721" y="901700"/>
                  </a:lnTo>
                  <a:lnTo>
                    <a:pt x="1700136" y="939800"/>
                  </a:lnTo>
                  <a:lnTo>
                    <a:pt x="1698927" y="990600"/>
                  </a:lnTo>
                  <a:lnTo>
                    <a:pt x="1696159" y="1041400"/>
                  </a:lnTo>
                  <a:lnTo>
                    <a:pt x="1691895" y="1092200"/>
                  </a:lnTo>
                  <a:lnTo>
                    <a:pt x="1686200" y="1143000"/>
                  </a:lnTo>
                  <a:lnTo>
                    <a:pt x="1679140" y="1193800"/>
                  </a:lnTo>
                  <a:lnTo>
                    <a:pt x="1670778" y="1244600"/>
                  </a:lnTo>
                  <a:lnTo>
                    <a:pt x="1661180" y="1295400"/>
                  </a:lnTo>
                  <a:lnTo>
                    <a:pt x="1650722" y="1346200"/>
                  </a:lnTo>
                  <a:lnTo>
                    <a:pt x="1638944" y="1384300"/>
                  </a:lnTo>
                  <a:lnTo>
                    <a:pt x="1625813" y="1435100"/>
                  </a:lnTo>
                  <a:lnTo>
                    <a:pt x="1611295" y="1485900"/>
                  </a:lnTo>
                  <a:lnTo>
                    <a:pt x="1595359" y="1524000"/>
                  </a:lnTo>
                  <a:lnTo>
                    <a:pt x="1577970" y="1574800"/>
                  </a:lnTo>
                  <a:lnTo>
                    <a:pt x="1559096" y="1612900"/>
                  </a:lnTo>
                  <a:lnTo>
                    <a:pt x="1538704" y="1663700"/>
                  </a:lnTo>
                  <a:lnTo>
                    <a:pt x="1516760" y="1701800"/>
                  </a:lnTo>
                  <a:lnTo>
                    <a:pt x="1493232" y="1752600"/>
                  </a:lnTo>
                  <a:lnTo>
                    <a:pt x="1468086" y="1790700"/>
                  </a:lnTo>
                  <a:lnTo>
                    <a:pt x="1441290" y="1828800"/>
                  </a:lnTo>
                  <a:lnTo>
                    <a:pt x="1411541" y="1866900"/>
                  </a:lnTo>
                  <a:lnTo>
                    <a:pt x="1380154" y="1905000"/>
                  </a:lnTo>
                  <a:lnTo>
                    <a:pt x="1347170" y="1943100"/>
                  </a:lnTo>
                  <a:lnTo>
                    <a:pt x="1312626" y="1981200"/>
                  </a:lnTo>
                  <a:lnTo>
                    <a:pt x="1276561" y="2019300"/>
                  </a:lnTo>
                  <a:lnTo>
                    <a:pt x="1239015" y="2044700"/>
                  </a:lnTo>
                  <a:lnTo>
                    <a:pt x="1200026" y="2082800"/>
                  </a:lnTo>
                  <a:lnTo>
                    <a:pt x="1159634" y="2108200"/>
                  </a:lnTo>
                  <a:lnTo>
                    <a:pt x="1117877" y="2133600"/>
                  </a:lnTo>
                  <a:lnTo>
                    <a:pt x="1074794" y="2159000"/>
                  </a:lnTo>
                  <a:lnTo>
                    <a:pt x="1030424" y="2184400"/>
                  </a:lnTo>
                  <a:lnTo>
                    <a:pt x="984805" y="2197100"/>
                  </a:lnTo>
                  <a:lnTo>
                    <a:pt x="937978" y="2222500"/>
                  </a:lnTo>
                  <a:lnTo>
                    <a:pt x="758653" y="2273300"/>
                  </a:lnTo>
                  <a:lnTo>
                    <a:pt x="707550" y="2286000"/>
                  </a:lnTo>
                  <a:lnTo>
                    <a:pt x="655540" y="2286000"/>
                  </a:lnTo>
                  <a:lnTo>
                    <a:pt x="603251" y="2298700"/>
                  </a:lnTo>
                  <a:close/>
                </a:path>
                <a:path w="1700530" h="2298700">
                  <a:moveTo>
                    <a:pt x="1060641" y="1346200"/>
                  </a:moveTo>
                  <a:lnTo>
                    <a:pt x="726580" y="1346200"/>
                  </a:lnTo>
                  <a:lnTo>
                    <a:pt x="773495" y="1333500"/>
                  </a:lnTo>
                  <a:lnTo>
                    <a:pt x="820051" y="1333500"/>
                  </a:lnTo>
                  <a:lnTo>
                    <a:pt x="911210" y="1308100"/>
                  </a:lnTo>
                  <a:lnTo>
                    <a:pt x="998306" y="1282700"/>
                  </a:lnTo>
                  <a:lnTo>
                    <a:pt x="1039784" y="1257300"/>
                  </a:lnTo>
                  <a:lnTo>
                    <a:pt x="1079590" y="1231900"/>
                  </a:lnTo>
                  <a:lnTo>
                    <a:pt x="1117506" y="1206500"/>
                  </a:lnTo>
                  <a:lnTo>
                    <a:pt x="1153312" y="1181100"/>
                  </a:lnTo>
                  <a:lnTo>
                    <a:pt x="1186790" y="1143000"/>
                  </a:lnTo>
                  <a:lnTo>
                    <a:pt x="1207523" y="1130300"/>
                  </a:lnTo>
                  <a:lnTo>
                    <a:pt x="1229567" y="1130300"/>
                  </a:lnTo>
                  <a:lnTo>
                    <a:pt x="1247236" y="1155700"/>
                  </a:lnTo>
                  <a:lnTo>
                    <a:pt x="1254841" y="1168400"/>
                  </a:lnTo>
                  <a:lnTo>
                    <a:pt x="1175093" y="1168400"/>
                  </a:lnTo>
                  <a:lnTo>
                    <a:pt x="1174743" y="1219200"/>
                  </a:lnTo>
                  <a:lnTo>
                    <a:pt x="1171118" y="1268709"/>
                  </a:lnTo>
                  <a:lnTo>
                    <a:pt x="1143931" y="1295400"/>
                  </a:lnTo>
                  <a:lnTo>
                    <a:pt x="1103163" y="1320800"/>
                  </a:lnTo>
                  <a:lnTo>
                    <a:pt x="1060641" y="1346200"/>
                  </a:lnTo>
                  <a:close/>
                </a:path>
                <a:path w="1700530" h="2298700">
                  <a:moveTo>
                    <a:pt x="1171118" y="1268709"/>
                  </a:moveTo>
                  <a:lnTo>
                    <a:pt x="1174743" y="1219200"/>
                  </a:lnTo>
                  <a:lnTo>
                    <a:pt x="1175093" y="1168400"/>
                  </a:lnTo>
                  <a:lnTo>
                    <a:pt x="1243198" y="1206500"/>
                  </a:lnTo>
                  <a:lnTo>
                    <a:pt x="1237360" y="1206500"/>
                  </a:lnTo>
                  <a:lnTo>
                    <a:pt x="1231468" y="1219200"/>
                  </a:lnTo>
                  <a:lnTo>
                    <a:pt x="1219380" y="1219200"/>
                  </a:lnTo>
                  <a:lnTo>
                    <a:pt x="1182739" y="1257300"/>
                  </a:lnTo>
                  <a:lnTo>
                    <a:pt x="1171118" y="1268709"/>
                  </a:lnTo>
                  <a:close/>
                </a:path>
                <a:path w="1700530" h="2298700">
                  <a:moveTo>
                    <a:pt x="376233" y="2298700"/>
                  </a:moveTo>
                  <a:lnTo>
                    <a:pt x="328369" y="2298700"/>
                  </a:lnTo>
                  <a:lnTo>
                    <a:pt x="231592" y="2273300"/>
                  </a:lnTo>
                  <a:lnTo>
                    <a:pt x="187222" y="2260600"/>
                  </a:lnTo>
                  <a:lnTo>
                    <a:pt x="148560" y="2222500"/>
                  </a:lnTo>
                  <a:lnTo>
                    <a:pt x="120510" y="2197100"/>
                  </a:lnTo>
                  <a:lnTo>
                    <a:pt x="99499" y="2146300"/>
                  </a:lnTo>
                  <a:lnTo>
                    <a:pt x="85499" y="2108200"/>
                  </a:lnTo>
                  <a:lnTo>
                    <a:pt x="78483" y="2057400"/>
                  </a:lnTo>
                  <a:lnTo>
                    <a:pt x="78426" y="2006600"/>
                  </a:lnTo>
                  <a:lnTo>
                    <a:pt x="85299" y="1968500"/>
                  </a:lnTo>
                  <a:lnTo>
                    <a:pt x="97318" y="1930400"/>
                  </a:lnTo>
                  <a:lnTo>
                    <a:pt x="115303" y="1892300"/>
                  </a:lnTo>
                  <a:lnTo>
                    <a:pt x="168390" y="1841500"/>
                  </a:lnTo>
                  <a:lnTo>
                    <a:pt x="207244" y="1816100"/>
                  </a:lnTo>
                  <a:lnTo>
                    <a:pt x="248626" y="1803400"/>
                  </a:lnTo>
                  <a:lnTo>
                    <a:pt x="291686" y="1803400"/>
                  </a:lnTo>
                  <a:lnTo>
                    <a:pt x="335572" y="1790700"/>
                  </a:lnTo>
                  <a:lnTo>
                    <a:pt x="597932" y="1790700"/>
                  </a:lnTo>
                  <a:lnTo>
                    <a:pt x="650197" y="1778000"/>
                  </a:lnTo>
                  <a:lnTo>
                    <a:pt x="702048" y="1778000"/>
                  </a:lnTo>
                  <a:lnTo>
                    <a:pt x="753337" y="1765300"/>
                  </a:lnTo>
                  <a:lnTo>
                    <a:pt x="802461" y="1752600"/>
                  </a:lnTo>
                  <a:lnTo>
                    <a:pt x="849901" y="1727200"/>
                  </a:lnTo>
                  <a:lnTo>
                    <a:pt x="895285" y="1714500"/>
                  </a:lnTo>
                  <a:lnTo>
                    <a:pt x="938237" y="1676400"/>
                  </a:lnTo>
                  <a:lnTo>
                    <a:pt x="978386" y="1651000"/>
                  </a:lnTo>
                  <a:lnTo>
                    <a:pt x="1015359" y="1612900"/>
                  </a:lnTo>
                  <a:lnTo>
                    <a:pt x="1048781" y="1574800"/>
                  </a:lnTo>
                  <a:lnTo>
                    <a:pt x="1078280" y="1536700"/>
                  </a:lnTo>
                  <a:lnTo>
                    <a:pt x="1102094" y="1498600"/>
                  </a:lnTo>
                  <a:lnTo>
                    <a:pt x="1122572" y="1447800"/>
                  </a:lnTo>
                  <a:lnTo>
                    <a:pt x="1139710" y="1409700"/>
                  </a:lnTo>
                  <a:lnTo>
                    <a:pt x="1153502" y="1358900"/>
                  </a:lnTo>
                  <a:lnTo>
                    <a:pt x="1163942" y="1308100"/>
                  </a:lnTo>
                  <a:lnTo>
                    <a:pt x="1171024" y="1270000"/>
                  </a:lnTo>
                  <a:lnTo>
                    <a:pt x="1171118" y="1268709"/>
                  </a:lnTo>
                  <a:lnTo>
                    <a:pt x="1182739" y="1257300"/>
                  </a:lnTo>
                  <a:lnTo>
                    <a:pt x="1219380" y="1219200"/>
                  </a:lnTo>
                  <a:lnTo>
                    <a:pt x="1231468" y="1219200"/>
                  </a:lnTo>
                  <a:lnTo>
                    <a:pt x="1237360" y="1206500"/>
                  </a:lnTo>
                  <a:lnTo>
                    <a:pt x="1243198" y="1206500"/>
                  </a:lnTo>
                  <a:lnTo>
                    <a:pt x="1175093" y="1168400"/>
                  </a:lnTo>
                  <a:lnTo>
                    <a:pt x="1254841" y="1168400"/>
                  </a:lnTo>
                  <a:lnTo>
                    <a:pt x="1254606" y="1219200"/>
                  </a:lnTo>
                  <a:lnTo>
                    <a:pt x="1251210" y="1270000"/>
                  </a:lnTo>
                  <a:lnTo>
                    <a:pt x="1244660" y="1320800"/>
                  </a:lnTo>
                  <a:lnTo>
                    <a:pt x="1234963" y="1358900"/>
                  </a:lnTo>
                  <a:lnTo>
                    <a:pt x="1222128" y="1409700"/>
                  </a:lnTo>
                  <a:lnTo>
                    <a:pt x="1206160" y="1460500"/>
                  </a:lnTo>
                  <a:lnTo>
                    <a:pt x="1187069" y="1498600"/>
                  </a:lnTo>
                  <a:lnTo>
                    <a:pt x="1164861" y="1549400"/>
                  </a:lnTo>
                  <a:lnTo>
                    <a:pt x="1139543" y="1587500"/>
                  </a:lnTo>
                  <a:lnTo>
                    <a:pt x="1111123" y="1625600"/>
                  </a:lnTo>
                  <a:lnTo>
                    <a:pt x="1079609" y="1663700"/>
                  </a:lnTo>
                  <a:lnTo>
                    <a:pt x="1046058" y="1701800"/>
                  </a:lnTo>
                  <a:lnTo>
                    <a:pt x="1010097" y="1727200"/>
                  </a:lnTo>
                  <a:lnTo>
                    <a:pt x="971948" y="1752600"/>
                  </a:lnTo>
                  <a:lnTo>
                    <a:pt x="931838" y="1778000"/>
                  </a:lnTo>
                  <a:lnTo>
                    <a:pt x="889989" y="1803400"/>
                  </a:lnTo>
                  <a:lnTo>
                    <a:pt x="801971" y="1828800"/>
                  </a:lnTo>
                  <a:lnTo>
                    <a:pt x="709688" y="1854200"/>
                  </a:lnTo>
                  <a:lnTo>
                    <a:pt x="657429" y="1866900"/>
                  </a:lnTo>
                  <a:lnTo>
                    <a:pt x="342487" y="1866900"/>
                  </a:lnTo>
                  <a:lnTo>
                    <a:pt x="290818" y="1879600"/>
                  </a:lnTo>
                  <a:lnTo>
                    <a:pt x="258355" y="1879600"/>
                  </a:lnTo>
                  <a:lnTo>
                    <a:pt x="227270" y="1892300"/>
                  </a:lnTo>
                  <a:lnTo>
                    <a:pt x="199912" y="1917700"/>
                  </a:lnTo>
                  <a:lnTo>
                    <a:pt x="178630" y="1943100"/>
                  </a:lnTo>
                  <a:lnTo>
                    <a:pt x="164646" y="1981200"/>
                  </a:lnTo>
                  <a:lnTo>
                    <a:pt x="158507" y="2006600"/>
                  </a:lnTo>
                  <a:lnTo>
                    <a:pt x="158847" y="2044700"/>
                  </a:lnTo>
                  <a:lnTo>
                    <a:pt x="164302" y="2082800"/>
                  </a:lnTo>
                  <a:lnTo>
                    <a:pt x="173957" y="2120900"/>
                  </a:lnTo>
                  <a:lnTo>
                    <a:pt x="210253" y="2171700"/>
                  </a:lnTo>
                  <a:lnTo>
                    <a:pt x="240620" y="2197100"/>
                  </a:lnTo>
                  <a:lnTo>
                    <a:pt x="273147" y="2209800"/>
                  </a:lnTo>
                  <a:lnTo>
                    <a:pt x="342142" y="2209800"/>
                  </a:lnTo>
                  <a:lnTo>
                    <a:pt x="376233" y="2222500"/>
                  </a:lnTo>
                  <a:lnTo>
                    <a:pt x="347306" y="2235200"/>
                  </a:lnTo>
                  <a:lnTo>
                    <a:pt x="337659" y="2260600"/>
                  </a:lnTo>
                  <a:lnTo>
                    <a:pt x="347300" y="2286000"/>
                  </a:lnTo>
                  <a:lnTo>
                    <a:pt x="376233" y="2298700"/>
                  </a:lnTo>
                  <a:close/>
                </a:path>
                <a:path w="1700530" h="2298700">
                  <a:moveTo>
                    <a:pt x="780266" y="1422400"/>
                  </a:moveTo>
                  <a:lnTo>
                    <a:pt x="682158" y="1422400"/>
                  </a:lnTo>
                  <a:lnTo>
                    <a:pt x="633164" y="1409700"/>
                  </a:lnTo>
                  <a:lnTo>
                    <a:pt x="828965" y="1409700"/>
                  </a:lnTo>
                  <a:lnTo>
                    <a:pt x="780266" y="1422400"/>
                  </a:lnTo>
                  <a:close/>
                </a:path>
                <a:path w="1700530" h="2298700">
                  <a:moveTo>
                    <a:pt x="391601" y="2298700"/>
                  </a:moveTo>
                  <a:lnTo>
                    <a:pt x="376233" y="2298700"/>
                  </a:lnTo>
                  <a:lnTo>
                    <a:pt x="347300" y="2286000"/>
                  </a:lnTo>
                  <a:lnTo>
                    <a:pt x="337659" y="2260600"/>
                  </a:lnTo>
                  <a:lnTo>
                    <a:pt x="347306" y="2235200"/>
                  </a:lnTo>
                  <a:lnTo>
                    <a:pt x="376233" y="2222500"/>
                  </a:lnTo>
                  <a:lnTo>
                    <a:pt x="391583" y="2222500"/>
                  </a:lnTo>
                  <a:lnTo>
                    <a:pt x="404276" y="2235200"/>
                  </a:lnTo>
                  <a:lnTo>
                    <a:pt x="412916" y="2247900"/>
                  </a:lnTo>
                  <a:lnTo>
                    <a:pt x="416107" y="2260600"/>
                  </a:lnTo>
                  <a:lnTo>
                    <a:pt x="412922" y="2273300"/>
                  </a:lnTo>
                  <a:lnTo>
                    <a:pt x="404292" y="2286000"/>
                  </a:lnTo>
                  <a:lnTo>
                    <a:pt x="391601" y="2298700"/>
                  </a:lnTo>
                  <a:close/>
                </a:path>
              </a:pathLst>
            </a:custGeom>
            <a:solidFill>
              <a:srgbClr val="FFD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5703" y="626117"/>
              <a:ext cx="1700530" cy="2298700"/>
            </a:xfrm>
            <a:custGeom>
              <a:avLst/>
              <a:gdLst/>
              <a:ahLst/>
              <a:cxnLst/>
              <a:rect l="l" t="t" r="r" b="b"/>
              <a:pathLst>
                <a:path w="1700530" h="2298700">
                  <a:moveTo>
                    <a:pt x="877151" y="1409700"/>
                  </a:moveTo>
                  <a:lnTo>
                    <a:pt x="584483" y="1409700"/>
                  </a:lnTo>
                  <a:lnTo>
                    <a:pt x="490171" y="1384300"/>
                  </a:lnTo>
                  <a:lnTo>
                    <a:pt x="445076" y="1358900"/>
                  </a:lnTo>
                  <a:lnTo>
                    <a:pt x="401489" y="1346200"/>
                  </a:lnTo>
                  <a:lnTo>
                    <a:pt x="359510" y="1320800"/>
                  </a:lnTo>
                  <a:lnTo>
                    <a:pt x="319241" y="1295400"/>
                  </a:lnTo>
                  <a:lnTo>
                    <a:pt x="280780" y="1270000"/>
                  </a:lnTo>
                  <a:lnTo>
                    <a:pt x="244230" y="1244600"/>
                  </a:lnTo>
                  <a:lnTo>
                    <a:pt x="209689" y="1206500"/>
                  </a:lnTo>
                  <a:lnTo>
                    <a:pt x="177259" y="1168400"/>
                  </a:lnTo>
                  <a:lnTo>
                    <a:pt x="147040" y="1130300"/>
                  </a:lnTo>
                  <a:lnTo>
                    <a:pt x="119133" y="1092200"/>
                  </a:lnTo>
                  <a:lnTo>
                    <a:pt x="93637" y="1054100"/>
                  </a:lnTo>
                  <a:lnTo>
                    <a:pt x="70654" y="1016000"/>
                  </a:lnTo>
                  <a:lnTo>
                    <a:pt x="50283" y="965200"/>
                  </a:lnTo>
                  <a:lnTo>
                    <a:pt x="32848" y="927100"/>
                  </a:lnTo>
                  <a:lnTo>
                    <a:pt x="19127" y="876300"/>
                  </a:lnTo>
                  <a:lnTo>
                    <a:pt x="9096" y="825500"/>
                  </a:lnTo>
                  <a:lnTo>
                    <a:pt x="2728" y="774700"/>
                  </a:lnTo>
                  <a:lnTo>
                    <a:pt x="0" y="723900"/>
                  </a:lnTo>
                  <a:lnTo>
                    <a:pt x="884" y="685800"/>
                  </a:lnTo>
                  <a:lnTo>
                    <a:pt x="5355" y="635000"/>
                  </a:lnTo>
                  <a:lnTo>
                    <a:pt x="13389" y="584200"/>
                  </a:lnTo>
                  <a:lnTo>
                    <a:pt x="24960" y="533400"/>
                  </a:lnTo>
                  <a:lnTo>
                    <a:pt x="40042" y="495300"/>
                  </a:lnTo>
                  <a:lnTo>
                    <a:pt x="58610" y="444500"/>
                  </a:lnTo>
                  <a:lnTo>
                    <a:pt x="80638" y="406400"/>
                  </a:lnTo>
                  <a:lnTo>
                    <a:pt x="106101" y="355600"/>
                  </a:lnTo>
                  <a:lnTo>
                    <a:pt x="134975" y="317500"/>
                  </a:lnTo>
                  <a:lnTo>
                    <a:pt x="167487" y="279400"/>
                  </a:lnTo>
                  <a:lnTo>
                    <a:pt x="202279" y="241300"/>
                  </a:lnTo>
                  <a:lnTo>
                    <a:pt x="239208" y="203200"/>
                  </a:lnTo>
                  <a:lnTo>
                    <a:pt x="278128" y="177800"/>
                  </a:lnTo>
                  <a:lnTo>
                    <a:pt x="318895" y="139700"/>
                  </a:lnTo>
                  <a:lnTo>
                    <a:pt x="361366" y="114300"/>
                  </a:lnTo>
                  <a:lnTo>
                    <a:pt x="405394" y="88900"/>
                  </a:lnTo>
                  <a:lnTo>
                    <a:pt x="450837" y="76200"/>
                  </a:lnTo>
                  <a:lnTo>
                    <a:pt x="497549" y="50800"/>
                  </a:lnTo>
                  <a:lnTo>
                    <a:pt x="694202" y="0"/>
                  </a:lnTo>
                  <a:lnTo>
                    <a:pt x="1002274" y="0"/>
                  </a:lnTo>
                  <a:lnTo>
                    <a:pt x="1200669" y="50800"/>
                  </a:lnTo>
                  <a:lnTo>
                    <a:pt x="1247740" y="76200"/>
                  </a:lnTo>
                  <a:lnTo>
                    <a:pt x="725346" y="76200"/>
                  </a:lnTo>
                  <a:lnTo>
                    <a:pt x="570342" y="114300"/>
                  </a:lnTo>
                  <a:lnTo>
                    <a:pt x="479643" y="139700"/>
                  </a:lnTo>
                  <a:lnTo>
                    <a:pt x="435998" y="165100"/>
                  </a:lnTo>
                  <a:lnTo>
                    <a:pt x="393800" y="190500"/>
                  </a:lnTo>
                  <a:lnTo>
                    <a:pt x="353280" y="215900"/>
                  </a:lnTo>
                  <a:lnTo>
                    <a:pt x="314672" y="241300"/>
                  </a:lnTo>
                  <a:lnTo>
                    <a:pt x="278206" y="279400"/>
                  </a:lnTo>
                  <a:lnTo>
                    <a:pt x="242601" y="317500"/>
                  </a:lnTo>
                  <a:lnTo>
                    <a:pt x="209997" y="355600"/>
                  </a:lnTo>
                  <a:lnTo>
                    <a:pt x="180571" y="393700"/>
                  </a:lnTo>
                  <a:lnTo>
                    <a:pt x="154501" y="431800"/>
                  </a:lnTo>
                  <a:lnTo>
                    <a:pt x="131965" y="482600"/>
                  </a:lnTo>
                  <a:lnTo>
                    <a:pt x="113138" y="520700"/>
                  </a:lnTo>
                  <a:lnTo>
                    <a:pt x="98199" y="571500"/>
                  </a:lnTo>
                  <a:lnTo>
                    <a:pt x="87325" y="622300"/>
                  </a:lnTo>
                  <a:lnTo>
                    <a:pt x="80692" y="673100"/>
                  </a:lnTo>
                  <a:lnTo>
                    <a:pt x="78479" y="723900"/>
                  </a:lnTo>
                  <a:lnTo>
                    <a:pt x="80861" y="774700"/>
                  </a:lnTo>
                  <a:lnTo>
                    <a:pt x="88018" y="825500"/>
                  </a:lnTo>
                  <a:lnTo>
                    <a:pt x="100125" y="876300"/>
                  </a:lnTo>
                  <a:lnTo>
                    <a:pt x="116294" y="914400"/>
                  </a:lnTo>
                  <a:lnTo>
                    <a:pt x="135918" y="965200"/>
                  </a:lnTo>
                  <a:lnTo>
                    <a:pt x="158845" y="1003300"/>
                  </a:lnTo>
                  <a:lnTo>
                    <a:pt x="184926" y="1054100"/>
                  </a:lnTo>
                  <a:lnTo>
                    <a:pt x="214009" y="1092200"/>
                  </a:lnTo>
                  <a:lnTo>
                    <a:pt x="245942" y="1130300"/>
                  </a:lnTo>
                  <a:lnTo>
                    <a:pt x="280576" y="1168400"/>
                  </a:lnTo>
                  <a:lnTo>
                    <a:pt x="317758" y="1193800"/>
                  </a:lnTo>
                  <a:lnTo>
                    <a:pt x="357338" y="1231900"/>
                  </a:lnTo>
                  <a:lnTo>
                    <a:pt x="399165" y="1257300"/>
                  </a:lnTo>
                  <a:lnTo>
                    <a:pt x="443087" y="1270000"/>
                  </a:lnTo>
                  <a:lnTo>
                    <a:pt x="488954" y="1295400"/>
                  </a:lnTo>
                  <a:lnTo>
                    <a:pt x="585919" y="1320800"/>
                  </a:lnTo>
                  <a:lnTo>
                    <a:pt x="632589" y="1333500"/>
                  </a:lnTo>
                  <a:lnTo>
                    <a:pt x="679559" y="1333500"/>
                  </a:lnTo>
                  <a:lnTo>
                    <a:pt x="726610" y="1346200"/>
                  </a:lnTo>
                  <a:lnTo>
                    <a:pt x="1060639" y="1346200"/>
                  </a:lnTo>
                  <a:lnTo>
                    <a:pt x="1016570" y="1358900"/>
                  </a:lnTo>
                  <a:lnTo>
                    <a:pt x="971161" y="1384300"/>
                  </a:lnTo>
                  <a:lnTo>
                    <a:pt x="877151" y="1409700"/>
                  </a:lnTo>
                  <a:close/>
                </a:path>
                <a:path w="1700530" h="2298700">
                  <a:moveTo>
                    <a:pt x="603272" y="2298700"/>
                  </a:moveTo>
                  <a:lnTo>
                    <a:pt x="391618" y="2298700"/>
                  </a:lnTo>
                  <a:lnTo>
                    <a:pt x="404308" y="2286000"/>
                  </a:lnTo>
                  <a:lnTo>
                    <a:pt x="412930" y="2273300"/>
                  </a:lnTo>
                  <a:lnTo>
                    <a:pt x="416110" y="2260600"/>
                  </a:lnTo>
                  <a:lnTo>
                    <a:pt x="412915" y="2247900"/>
                  </a:lnTo>
                  <a:lnTo>
                    <a:pt x="404268" y="2235200"/>
                  </a:lnTo>
                  <a:lnTo>
                    <a:pt x="391573" y="2222500"/>
                  </a:lnTo>
                  <a:lnTo>
                    <a:pt x="521146" y="2222500"/>
                  </a:lnTo>
                  <a:lnTo>
                    <a:pt x="569052" y="2209800"/>
                  </a:lnTo>
                  <a:lnTo>
                    <a:pt x="664643" y="2209800"/>
                  </a:lnTo>
                  <a:lnTo>
                    <a:pt x="953050" y="2133600"/>
                  </a:lnTo>
                  <a:lnTo>
                    <a:pt x="999096" y="2108200"/>
                  </a:lnTo>
                  <a:lnTo>
                    <a:pt x="1044021" y="2082800"/>
                  </a:lnTo>
                  <a:lnTo>
                    <a:pt x="1087689" y="2057400"/>
                  </a:lnTo>
                  <a:lnTo>
                    <a:pt x="1129967" y="2032000"/>
                  </a:lnTo>
                  <a:lnTo>
                    <a:pt x="1170718" y="2006600"/>
                  </a:lnTo>
                  <a:lnTo>
                    <a:pt x="1209809" y="1968500"/>
                  </a:lnTo>
                  <a:lnTo>
                    <a:pt x="1245503" y="1930400"/>
                  </a:lnTo>
                  <a:lnTo>
                    <a:pt x="1279439" y="1905000"/>
                  </a:lnTo>
                  <a:lnTo>
                    <a:pt x="1311628" y="1866900"/>
                  </a:lnTo>
                  <a:lnTo>
                    <a:pt x="1342083" y="1828800"/>
                  </a:lnTo>
                  <a:lnTo>
                    <a:pt x="1370814" y="1790700"/>
                  </a:lnTo>
                  <a:lnTo>
                    <a:pt x="1397833" y="1752600"/>
                  </a:lnTo>
                  <a:lnTo>
                    <a:pt x="1423152" y="1701800"/>
                  </a:lnTo>
                  <a:lnTo>
                    <a:pt x="1446782" y="1663700"/>
                  </a:lnTo>
                  <a:lnTo>
                    <a:pt x="1468735" y="1625600"/>
                  </a:lnTo>
                  <a:lnTo>
                    <a:pt x="1489024" y="1574800"/>
                  </a:lnTo>
                  <a:lnTo>
                    <a:pt x="1507658" y="1536700"/>
                  </a:lnTo>
                  <a:lnTo>
                    <a:pt x="1524651" y="1485900"/>
                  </a:lnTo>
                  <a:lnTo>
                    <a:pt x="1541053" y="1435100"/>
                  </a:lnTo>
                  <a:lnTo>
                    <a:pt x="1556003" y="1384300"/>
                  </a:lnTo>
                  <a:lnTo>
                    <a:pt x="1569472" y="1333500"/>
                  </a:lnTo>
                  <a:lnTo>
                    <a:pt x="1581433" y="1282700"/>
                  </a:lnTo>
                  <a:lnTo>
                    <a:pt x="1591857" y="1231900"/>
                  </a:lnTo>
                  <a:lnTo>
                    <a:pt x="1600716" y="1181100"/>
                  </a:lnTo>
                  <a:lnTo>
                    <a:pt x="1607983" y="1130300"/>
                  </a:lnTo>
                  <a:lnTo>
                    <a:pt x="1613629" y="1079500"/>
                  </a:lnTo>
                  <a:lnTo>
                    <a:pt x="1617626" y="1028700"/>
                  </a:lnTo>
                  <a:lnTo>
                    <a:pt x="1619946" y="977900"/>
                  </a:lnTo>
                  <a:lnTo>
                    <a:pt x="1620562" y="927100"/>
                  </a:lnTo>
                  <a:lnTo>
                    <a:pt x="1619444" y="876300"/>
                  </a:lnTo>
                  <a:lnTo>
                    <a:pt x="1616827" y="825500"/>
                  </a:lnTo>
                  <a:lnTo>
                    <a:pt x="1612535" y="787400"/>
                  </a:lnTo>
                  <a:lnTo>
                    <a:pt x="1606438" y="736600"/>
                  </a:lnTo>
                  <a:lnTo>
                    <a:pt x="1598410" y="685800"/>
                  </a:lnTo>
                  <a:lnTo>
                    <a:pt x="1588323" y="635000"/>
                  </a:lnTo>
                  <a:lnTo>
                    <a:pt x="1576048" y="596900"/>
                  </a:lnTo>
                  <a:lnTo>
                    <a:pt x="1561458" y="546100"/>
                  </a:lnTo>
                  <a:lnTo>
                    <a:pt x="1544426" y="508000"/>
                  </a:lnTo>
                  <a:lnTo>
                    <a:pt x="1524824" y="457200"/>
                  </a:lnTo>
                  <a:lnTo>
                    <a:pt x="1502523" y="419100"/>
                  </a:lnTo>
                  <a:lnTo>
                    <a:pt x="1477396" y="381000"/>
                  </a:lnTo>
                  <a:lnTo>
                    <a:pt x="1449316" y="342900"/>
                  </a:lnTo>
                  <a:lnTo>
                    <a:pt x="1416691" y="304800"/>
                  </a:lnTo>
                  <a:lnTo>
                    <a:pt x="1381663" y="266700"/>
                  </a:lnTo>
                  <a:lnTo>
                    <a:pt x="1344401" y="228600"/>
                  </a:lnTo>
                  <a:lnTo>
                    <a:pt x="1305074" y="203200"/>
                  </a:lnTo>
                  <a:lnTo>
                    <a:pt x="1263851" y="177800"/>
                  </a:lnTo>
                  <a:lnTo>
                    <a:pt x="1220900" y="152400"/>
                  </a:lnTo>
                  <a:lnTo>
                    <a:pt x="1176391" y="139700"/>
                  </a:lnTo>
                  <a:lnTo>
                    <a:pt x="1130492" y="114300"/>
                  </a:lnTo>
                  <a:lnTo>
                    <a:pt x="1035202" y="88900"/>
                  </a:lnTo>
                  <a:lnTo>
                    <a:pt x="986149" y="88900"/>
                  </a:lnTo>
                  <a:lnTo>
                    <a:pt x="936382" y="76200"/>
                  </a:lnTo>
                  <a:lnTo>
                    <a:pt x="1247740" y="76200"/>
                  </a:lnTo>
                  <a:lnTo>
                    <a:pt x="1293437" y="101600"/>
                  </a:lnTo>
                  <a:lnTo>
                    <a:pt x="1337581" y="127000"/>
                  </a:lnTo>
                  <a:lnTo>
                    <a:pt x="1379989" y="152400"/>
                  </a:lnTo>
                  <a:lnTo>
                    <a:pt x="1417561" y="190500"/>
                  </a:lnTo>
                  <a:lnTo>
                    <a:pt x="1452644" y="215900"/>
                  </a:lnTo>
                  <a:lnTo>
                    <a:pt x="1485257" y="254000"/>
                  </a:lnTo>
                  <a:lnTo>
                    <a:pt x="1515422" y="292100"/>
                  </a:lnTo>
                  <a:lnTo>
                    <a:pt x="1543158" y="330200"/>
                  </a:lnTo>
                  <a:lnTo>
                    <a:pt x="1568485" y="381000"/>
                  </a:lnTo>
                  <a:lnTo>
                    <a:pt x="1591425" y="419100"/>
                  </a:lnTo>
                  <a:lnTo>
                    <a:pt x="1611997" y="457200"/>
                  </a:lnTo>
                  <a:lnTo>
                    <a:pt x="1630221" y="508000"/>
                  </a:lnTo>
                  <a:lnTo>
                    <a:pt x="1646119" y="558800"/>
                  </a:lnTo>
                  <a:lnTo>
                    <a:pt x="1659709" y="596900"/>
                  </a:lnTo>
                  <a:lnTo>
                    <a:pt x="1671014" y="647700"/>
                  </a:lnTo>
                  <a:lnTo>
                    <a:pt x="1680520" y="698500"/>
                  </a:lnTo>
                  <a:lnTo>
                    <a:pt x="1688080" y="749300"/>
                  </a:lnTo>
                  <a:lnTo>
                    <a:pt x="1693756" y="800100"/>
                  </a:lnTo>
                  <a:lnTo>
                    <a:pt x="1697614" y="850900"/>
                  </a:lnTo>
                  <a:lnTo>
                    <a:pt x="1699719" y="901700"/>
                  </a:lnTo>
                  <a:lnTo>
                    <a:pt x="1700135" y="939800"/>
                  </a:lnTo>
                  <a:lnTo>
                    <a:pt x="1698926" y="990600"/>
                  </a:lnTo>
                  <a:lnTo>
                    <a:pt x="1696157" y="1041400"/>
                  </a:lnTo>
                  <a:lnTo>
                    <a:pt x="1691893" y="1092200"/>
                  </a:lnTo>
                  <a:lnTo>
                    <a:pt x="1686199" y="1143000"/>
                  </a:lnTo>
                  <a:lnTo>
                    <a:pt x="1679138" y="1193800"/>
                  </a:lnTo>
                  <a:lnTo>
                    <a:pt x="1670777" y="1244600"/>
                  </a:lnTo>
                  <a:lnTo>
                    <a:pt x="1661178" y="1295400"/>
                  </a:lnTo>
                  <a:lnTo>
                    <a:pt x="1650720" y="1346200"/>
                  </a:lnTo>
                  <a:lnTo>
                    <a:pt x="1638942" y="1384300"/>
                  </a:lnTo>
                  <a:lnTo>
                    <a:pt x="1625811" y="1435100"/>
                  </a:lnTo>
                  <a:lnTo>
                    <a:pt x="1611294" y="1485900"/>
                  </a:lnTo>
                  <a:lnTo>
                    <a:pt x="1595357" y="1524000"/>
                  </a:lnTo>
                  <a:lnTo>
                    <a:pt x="1577968" y="1574800"/>
                  </a:lnTo>
                  <a:lnTo>
                    <a:pt x="1559094" y="1612900"/>
                  </a:lnTo>
                  <a:lnTo>
                    <a:pt x="1538702" y="1663700"/>
                  </a:lnTo>
                  <a:lnTo>
                    <a:pt x="1516758" y="1701800"/>
                  </a:lnTo>
                  <a:lnTo>
                    <a:pt x="1493230" y="1752600"/>
                  </a:lnTo>
                  <a:lnTo>
                    <a:pt x="1468084" y="1790700"/>
                  </a:lnTo>
                  <a:lnTo>
                    <a:pt x="1441288" y="1828800"/>
                  </a:lnTo>
                  <a:lnTo>
                    <a:pt x="1411539" y="1866900"/>
                  </a:lnTo>
                  <a:lnTo>
                    <a:pt x="1380153" y="1905000"/>
                  </a:lnTo>
                  <a:lnTo>
                    <a:pt x="1347168" y="1943100"/>
                  </a:lnTo>
                  <a:lnTo>
                    <a:pt x="1312624" y="1981200"/>
                  </a:lnTo>
                  <a:lnTo>
                    <a:pt x="1276560" y="2019300"/>
                  </a:lnTo>
                  <a:lnTo>
                    <a:pt x="1239014" y="2044700"/>
                  </a:lnTo>
                  <a:lnTo>
                    <a:pt x="1200025" y="2082800"/>
                  </a:lnTo>
                  <a:lnTo>
                    <a:pt x="1159633" y="2108200"/>
                  </a:lnTo>
                  <a:lnTo>
                    <a:pt x="1117875" y="2133600"/>
                  </a:lnTo>
                  <a:lnTo>
                    <a:pt x="1074792" y="2159000"/>
                  </a:lnTo>
                  <a:lnTo>
                    <a:pt x="1030422" y="2184400"/>
                  </a:lnTo>
                  <a:lnTo>
                    <a:pt x="984804" y="2197100"/>
                  </a:lnTo>
                  <a:lnTo>
                    <a:pt x="937977" y="2222500"/>
                  </a:lnTo>
                  <a:lnTo>
                    <a:pt x="758705" y="2273300"/>
                  </a:lnTo>
                  <a:lnTo>
                    <a:pt x="707578" y="2286000"/>
                  </a:lnTo>
                  <a:lnTo>
                    <a:pt x="655565" y="2286000"/>
                  </a:lnTo>
                  <a:lnTo>
                    <a:pt x="603272" y="2298700"/>
                  </a:lnTo>
                  <a:close/>
                </a:path>
                <a:path w="1700530" h="2298700">
                  <a:moveTo>
                    <a:pt x="1060639" y="1346200"/>
                  </a:moveTo>
                  <a:lnTo>
                    <a:pt x="726610" y="1346200"/>
                  </a:lnTo>
                  <a:lnTo>
                    <a:pt x="773522" y="1333500"/>
                  </a:lnTo>
                  <a:lnTo>
                    <a:pt x="820076" y="1333500"/>
                  </a:lnTo>
                  <a:lnTo>
                    <a:pt x="911234" y="1308100"/>
                  </a:lnTo>
                  <a:lnTo>
                    <a:pt x="998331" y="1282700"/>
                  </a:lnTo>
                  <a:lnTo>
                    <a:pt x="1039807" y="1257300"/>
                  </a:lnTo>
                  <a:lnTo>
                    <a:pt x="1079610" y="1231900"/>
                  </a:lnTo>
                  <a:lnTo>
                    <a:pt x="1117521" y="1206500"/>
                  </a:lnTo>
                  <a:lnTo>
                    <a:pt x="1153320" y="1181100"/>
                  </a:lnTo>
                  <a:lnTo>
                    <a:pt x="1186788" y="1143000"/>
                  </a:lnTo>
                  <a:lnTo>
                    <a:pt x="1207545" y="1130300"/>
                  </a:lnTo>
                  <a:lnTo>
                    <a:pt x="1229592" y="1130300"/>
                  </a:lnTo>
                  <a:lnTo>
                    <a:pt x="1247264" y="1155700"/>
                  </a:lnTo>
                  <a:lnTo>
                    <a:pt x="1254892" y="1168400"/>
                  </a:lnTo>
                  <a:lnTo>
                    <a:pt x="1175145" y="1168400"/>
                  </a:lnTo>
                  <a:lnTo>
                    <a:pt x="1174777" y="1219200"/>
                  </a:lnTo>
                  <a:lnTo>
                    <a:pt x="1171142" y="1268684"/>
                  </a:lnTo>
                  <a:lnTo>
                    <a:pt x="1143930" y="1295400"/>
                  </a:lnTo>
                  <a:lnTo>
                    <a:pt x="1103161" y="1320800"/>
                  </a:lnTo>
                  <a:lnTo>
                    <a:pt x="1060639" y="1346200"/>
                  </a:lnTo>
                  <a:close/>
                </a:path>
                <a:path w="1700530" h="2298700">
                  <a:moveTo>
                    <a:pt x="1171142" y="1268684"/>
                  </a:moveTo>
                  <a:lnTo>
                    <a:pt x="1174777" y="1219200"/>
                  </a:lnTo>
                  <a:lnTo>
                    <a:pt x="1175145" y="1168400"/>
                  </a:lnTo>
                  <a:lnTo>
                    <a:pt x="1243196" y="1206500"/>
                  </a:lnTo>
                  <a:lnTo>
                    <a:pt x="1237381" y="1206500"/>
                  </a:lnTo>
                  <a:lnTo>
                    <a:pt x="1231486" y="1219200"/>
                  </a:lnTo>
                  <a:lnTo>
                    <a:pt x="1219378" y="1219200"/>
                  </a:lnTo>
                  <a:lnTo>
                    <a:pt x="1182738" y="1257300"/>
                  </a:lnTo>
                  <a:lnTo>
                    <a:pt x="1171142" y="1268684"/>
                  </a:lnTo>
                  <a:close/>
                </a:path>
                <a:path w="1700530" h="2298700">
                  <a:moveTo>
                    <a:pt x="376237" y="2298700"/>
                  </a:moveTo>
                  <a:lnTo>
                    <a:pt x="328376" y="2298700"/>
                  </a:lnTo>
                  <a:lnTo>
                    <a:pt x="231591" y="2273300"/>
                  </a:lnTo>
                  <a:lnTo>
                    <a:pt x="187217" y="2260600"/>
                  </a:lnTo>
                  <a:lnTo>
                    <a:pt x="148553" y="2222500"/>
                  </a:lnTo>
                  <a:lnTo>
                    <a:pt x="120505" y="2197100"/>
                  </a:lnTo>
                  <a:lnTo>
                    <a:pt x="99498" y="2146300"/>
                  </a:lnTo>
                  <a:lnTo>
                    <a:pt x="85503" y="2108200"/>
                  </a:lnTo>
                  <a:lnTo>
                    <a:pt x="78492" y="2057400"/>
                  </a:lnTo>
                  <a:lnTo>
                    <a:pt x="78438" y="2006600"/>
                  </a:lnTo>
                  <a:lnTo>
                    <a:pt x="85313" y="1968500"/>
                  </a:lnTo>
                  <a:lnTo>
                    <a:pt x="97323" y="1930400"/>
                  </a:lnTo>
                  <a:lnTo>
                    <a:pt x="115307" y="1892300"/>
                  </a:lnTo>
                  <a:lnTo>
                    <a:pt x="168383" y="1841500"/>
                  </a:lnTo>
                  <a:lnTo>
                    <a:pt x="207246" y="1816100"/>
                  </a:lnTo>
                  <a:lnTo>
                    <a:pt x="248627" y="1803400"/>
                  </a:lnTo>
                  <a:lnTo>
                    <a:pt x="291682" y="1803400"/>
                  </a:lnTo>
                  <a:lnTo>
                    <a:pt x="335566" y="1790700"/>
                  </a:lnTo>
                  <a:lnTo>
                    <a:pt x="597960" y="1790700"/>
                  </a:lnTo>
                  <a:lnTo>
                    <a:pt x="650221" y="1778000"/>
                  </a:lnTo>
                  <a:lnTo>
                    <a:pt x="702062" y="1778000"/>
                  </a:lnTo>
                  <a:lnTo>
                    <a:pt x="753335" y="1765300"/>
                  </a:lnTo>
                  <a:lnTo>
                    <a:pt x="802460" y="1752600"/>
                  </a:lnTo>
                  <a:lnTo>
                    <a:pt x="849901" y="1727200"/>
                  </a:lnTo>
                  <a:lnTo>
                    <a:pt x="895286" y="1714500"/>
                  </a:lnTo>
                  <a:lnTo>
                    <a:pt x="938242" y="1676400"/>
                  </a:lnTo>
                  <a:lnTo>
                    <a:pt x="978398" y="1651000"/>
                  </a:lnTo>
                  <a:lnTo>
                    <a:pt x="1015380" y="1612900"/>
                  </a:lnTo>
                  <a:lnTo>
                    <a:pt x="1048815" y="1574800"/>
                  </a:lnTo>
                  <a:lnTo>
                    <a:pt x="1078332" y="1536700"/>
                  </a:lnTo>
                  <a:lnTo>
                    <a:pt x="1102128" y="1498600"/>
                  </a:lnTo>
                  <a:lnTo>
                    <a:pt x="1122594" y="1447800"/>
                  </a:lnTo>
                  <a:lnTo>
                    <a:pt x="1139724" y="1409700"/>
                  </a:lnTo>
                  <a:lnTo>
                    <a:pt x="1153514" y="1358900"/>
                  </a:lnTo>
                  <a:lnTo>
                    <a:pt x="1163956" y="1308100"/>
                  </a:lnTo>
                  <a:lnTo>
                    <a:pt x="1171046" y="1270000"/>
                  </a:lnTo>
                  <a:lnTo>
                    <a:pt x="1171142" y="1268684"/>
                  </a:lnTo>
                  <a:lnTo>
                    <a:pt x="1182738" y="1257300"/>
                  </a:lnTo>
                  <a:lnTo>
                    <a:pt x="1219378" y="1219200"/>
                  </a:lnTo>
                  <a:lnTo>
                    <a:pt x="1231486" y="1219200"/>
                  </a:lnTo>
                  <a:lnTo>
                    <a:pt x="1237381" y="1206500"/>
                  </a:lnTo>
                  <a:lnTo>
                    <a:pt x="1243196" y="1206500"/>
                  </a:lnTo>
                  <a:lnTo>
                    <a:pt x="1175145" y="1168400"/>
                  </a:lnTo>
                  <a:lnTo>
                    <a:pt x="1254892" y="1168400"/>
                  </a:lnTo>
                  <a:lnTo>
                    <a:pt x="1254644" y="1219200"/>
                  </a:lnTo>
                  <a:lnTo>
                    <a:pt x="1251237" y="1270000"/>
                  </a:lnTo>
                  <a:lnTo>
                    <a:pt x="1244679" y="1320800"/>
                  </a:lnTo>
                  <a:lnTo>
                    <a:pt x="1234975" y="1358900"/>
                  </a:lnTo>
                  <a:lnTo>
                    <a:pt x="1222135" y="1409700"/>
                  </a:lnTo>
                  <a:lnTo>
                    <a:pt x="1206164" y="1460500"/>
                  </a:lnTo>
                  <a:lnTo>
                    <a:pt x="1187070" y="1498600"/>
                  </a:lnTo>
                  <a:lnTo>
                    <a:pt x="1164860" y="1549400"/>
                  </a:lnTo>
                  <a:lnTo>
                    <a:pt x="1139542" y="1587500"/>
                  </a:lnTo>
                  <a:lnTo>
                    <a:pt x="1111122" y="1625600"/>
                  </a:lnTo>
                  <a:lnTo>
                    <a:pt x="1079608" y="1663700"/>
                  </a:lnTo>
                  <a:lnTo>
                    <a:pt x="1046071" y="1701800"/>
                  </a:lnTo>
                  <a:lnTo>
                    <a:pt x="1010116" y="1727200"/>
                  </a:lnTo>
                  <a:lnTo>
                    <a:pt x="971970" y="1752600"/>
                  </a:lnTo>
                  <a:lnTo>
                    <a:pt x="931858" y="1778000"/>
                  </a:lnTo>
                  <a:lnTo>
                    <a:pt x="890004" y="1803400"/>
                  </a:lnTo>
                  <a:lnTo>
                    <a:pt x="801976" y="1828800"/>
                  </a:lnTo>
                  <a:lnTo>
                    <a:pt x="709686" y="1854200"/>
                  </a:lnTo>
                  <a:lnTo>
                    <a:pt x="657435" y="1866900"/>
                  </a:lnTo>
                  <a:lnTo>
                    <a:pt x="342494" y="1866900"/>
                  </a:lnTo>
                  <a:lnTo>
                    <a:pt x="290832" y="1879600"/>
                  </a:lnTo>
                  <a:lnTo>
                    <a:pt x="258359" y="1879600"/>
                  </a:lnTo>
                  <a:lnTo>
                    <a:pt x="227267" y="1892300"/>
                  </a:lnTo>
                  <a:lnTo>
                    <a:pt x="199906" y="1917700"/>
                  </a:lnTo>
                  <a:lnTo>
                    <a:pt x="178623" y="1943100"/>
                  </a:lnTo>
                  <a:lnTo>
                    <a:pt x="164651" y="1981200"/>
                  </a:lnTo>
                  <a:lnTo>
                    <a:pt x="158516" y="2006600"/>
                  </a:lnTo>
                  <a:lnTo>
                    <a:pt x="158852" y="2044700"/>
                  </a:lnTo>
                  <a:lnTo>
                    <a:pt x="164295" y="2082800"/>
                  </a:lnTo>
                  <a:lnTo>
                    <a:pt x="173950" y="2120900"/>
                  </a:lnTo>
                  <a:lnTo>
                    <a:pt x="210255" y="2171700"/>
                  </a:lnTo>
                  <a:lnTo>
                    <a:pt x="240634" y="2197100"/>
                  </a:lnTo>
                  <a:lnTo>
                    <a:pt x="273149" y="2209800"/>
                  </a:lnTo>
                  <a:lnTo>
                    <a:pt x="342139" y="2209800"/>
                  </a:lnTo>
                  <a:lnTo>
                    <a:pt x="376236" y="2222500"/>
                  </a:lnTo>
                  <a:lnTo>
                    <a:pt x="347306" y="2235200"/>
                  </a:lnTo>
                  <a:lnTo>
                    <a:pt x="337663" y="2260600"/>
                  </a:lnTo>
                  <a:lnTo>
                    <a:pt x="347306" y="2286000"/>
                  </a:lnTo>
                  <a:lnTo>
                    <a:pt x="376237" y="2298700"/>
                  </a:lnTo>
                  <a:close/>
                </a:path>
                <a:path w="1700530" h="2298700">
                  <a:moveTo>
                    <a:pt x="780264" y="1422400"/>
                  </a:moveTo>
                  <a:lnTo>
                    <a:pt x="682157" y="1422400"/>
                  </a:lnTo>
                  <a:lnTo>
                    <a:pt x="633162" y="1409700"/>
                  </a:lnTo>
                  <a:lnTo>
                    <a:pt x="828964" y="1409700"/>
                  </a:lnTo>
                  <a:lnTo>
                    <a:pt x="780264" y="1422400"/>
                  </a:lnTo>
                  <a:close/>
                </a:path>
                <a:path w="1700530" h="2298700">
                  <a:moveTo>
                    <a:pt x="391618" y="2298700"/>
                  </a:moveTo>
                  <a:lnTo>
                    <a:pt x="376237" y="2298700"/>
                  </a:lnTo>
                  <a:lnTo>
                    <a:pt x="347306" y="2286000"/>
                  </a:lnTo>
                  <a:lnTo>
                    <a:pt x="337663" y="2260600"/>
                  </a:lnTo>
                  <a:lnTo>
                    <a:pt x="347306" y="2235200"/>
                  </a:lnTo>
                  <a:lnTo>
                    <a:pt x="376237" y="2222500"/>
                  </a:lnTo>
                  <a:lnTo>
                    <a:pt x="391573" y="2222500"/>
                  </a:lnTo>
                  <a:lnTo>
                    <a:pt x="404268" y="2235200"/>
                  </a:lnTo>
                  <a:lnTo>
                    <a:pt x="412915" y="2247900"/>
                  </a:lnTo>
                  <a:lnTo>
                    <a:pt x="416110" y="2260600"/>
                  </a:lnTo>
                  <a:lnTo>
                    <a:pt x="412930" y="2273300"/>
                  </a:lnTo>
                  <a:lnTo>
                    <a:pt x="404308" y="2286000"/>
                  </a:lnTo>
                  <a:lnTo>
                    <a:pt x="391618" y="2298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90299" y="9147589"/>
            <a:ext cx="4495799" cy="113941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95894" y="3264724"/>
            <a:ext cx="5391785" cy="151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2600"/>
              </a:lnSpc>
              <a:spcBef>
                <a:spcPts val="100"/>
              </a:spcBef>
            </a:pPr>
            <a:r>
              <a:rPr sz="2650" spc="100" dirty="0">
                <a:latin typeface="Palatino Linotype"/>
                <a:cs typeface="Palatino Linotype"/>
              </a:rPr>
              <a:t>Opisz</a:t>
            </a:r>
            <a:r>
              <a:rPr sz="2650" spc="225" dirty="0">
                <a:latin typeface="Palatino Linotype"/>
                <a:cs typeface="Palatino Linotype"/>
              </a:rPr>
              <a:t> </a:t>
            </a:r>
            <a:r>
              <a:rPr sz="2650" spc="215" dirty="0">
                <a:latin typeface="Palatino Linotype"/>
                <a:cs typeface="Palatino Linotype"/>
              </a:rPr>
              <a:t>jakie</a:t>
            </a:r>
            <a:r>
              <a:rPr sz="2650" spc="235" dirty="0">
                <a:latin typeface="Palatino Linotype"/>
                <a:cs typeface="Palatino Linotype"/>
              </a:rPr>
              <a:t> </a:t>
            </a:r>
            <a:r>
              <a:rPr sz="2650" spc="130" dirty="0">
                <a:latin typeface="Palatino Linotype"/>
                <a:cs typeface="Palatino Linotype"/>
              </a:rPr>
              <a:t>korzyści</a:t>
            </a:r>
            <a:r>
              <a:rPr sz="2650" spc="235" dirty="0">
                <a:latin typeface="Palatino Linotype"/>
                <a:cs typeface="Palatino Linotype"/>
              </a:rPr>
              <a:t> </a:t>
            </a:r>
            <a:r>
              <a:rPr sz="2650" spc="140" dirty="0">
                <a:latin typeface="Palatino Linotype"/>
                <a:cs typeface="Palatino Linotype"/>
              </a:rPr>
              <a:t>przyniesie </a:t>
            </a:r>
            <a:r>
              <a:rPr sz="2650" spc="165" dirty="0">
                <a:latin typeface="Palatino Linotype"/>
                <a:cs typeface="Palatino Linotype"/>
              </a:rPr>
              <a:t>realizacja</a:t>
            </a:r>
            <a:r>
              <a:rPr sz="2650" spc="240" dirty="0">
                <a:latin typeface="Palatino Linotype"/>
                <a:cs typeface="Palatino Linotype"/>
              </a:rPr>
              <a:t> </a:t>
            </a:r>
            <a:r>
              <a:rPr sz="2650" spc="145" dirty="0">
                <a:latin typeface="Palatino Linotype"/>
                <a:cs typeface="Palatino Linotype"/>
              </a:rPr>
              <a:t>Twojego</a:t>
            </a:r>
            <a:r>
              <a:rPr sz="2650" spc="240" dirty="0">
                <a:latin typeface="Palatino Linotype"/>
                <a:cs typeface="Palatino Linotype"/>
              </a:rPr>
              <a:t> </a:t>
            </a:r>
            <a:r>
              <a:rPr sz="2650" spc="140" dirty="0">
                <a:latin typeface="Palatino Linotype"/>
                <a:cs typeface="Palatino Linotype"/>
              </a:rPr>
              <a:t>pomysłu</a:t>
            </a:r>
            <a:r>
              <a:rPr sz="2650" spc="240" dirty="0">
                <a:latin typeface="Palatino Linotype"/>
                <a:cs typeface="Palatino Linotype"/>
              </a:rPr>
              <a:t> </a:t>
            </a:r>
            <a:r>
              <a:rPr sz="2650" spc="120" dirty="0">
                <a:latin typeface="Palatino Linotype"/>
                <a:cs typeface="Palatino Linotype"/>
              </a:rPr>
              <a:t>dla </a:t>
            </a:r>
            <a:r>
              <a:rPr sz="2650" spc="130" dirty="0">
                <a:latin typeface="Palatino Linotype"/>
                <a:cs typeface="Palatino Linotype"/>
              </a:rPr>
              <a:t>społeczności</a:t>
            </a:r>
            <a:r>
              <a:rPr sz="2650" spc="254" dirty="0">
                <a:latin typeface="Palatino Linotype"/>
                <a:cs typeface="Palatino Linotype"/>
              </a:rPr>
              <a:t> </a:t>
            </a:r>
            <a:r>
              <a:rPr sz="2650" spc="130" dirty="0">
                <a:latin typeface="Palatino Linotype"/>
                <a:cs typeface="Palatino Linotype"/>
              </a:rPr>
              <a:t>Mrągowa.</a:t>
            </a:r>
            <a:endParaRPr sz="265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83203" y="5622869"/>
            <a:ext cx="3895725" cy="2632710"/>
          </a:xfrm>
          <a:custGeom>
            <a:avLst/>
            <a:gdLst/>
            <a:ahLst/>
            <a:cxnLst/>
            <a:rect l="l" t="t" r="r" b="b"/>
            <a:pathLst>
              <a:path w="3895725" h="2632709">
                <a:moveTo>
                  <a:pt x="3723145" y="923548"/>
                </a:moveTo>
                <a:lnTo>
                  <a:pt x="3761656" y="970847"/>
                </a:lnTo>
                <a:lnTo>
                  <a:pt x="3789705" y="1012051"/>
                </a:lnTo>
                <a:lnTo>
                  <a:pt x="3814968" y="1053952"/>
                </a:lnTo>
                <a:lnTo>
                  <a:pt x="3837219" y="1096617"/>
                </a:lnTo>
                <a:lnTo>
                  <a:pt x="3856237" y="1140116"/>
                </a:lnTo>
                <a:lnTo>
                  <a:pt x="3871796" y="1184516"/>
                </a:lnTo>
                <a:lnTo>
                  <a:pt x="3883672" y="1229884"/>
                </a:lnTo>
                <a:lnTo>
                  <a:pt x="3891642" y="1276289"/>
                </a:lnTo>
                <a:lnTo>
                  <a:pt x="3895482" y="1323797"/>
                </a:lnTo>
                <a:lnTo>
                  <a:pt x="3894967" y="1372478"/>
                </a:lnTo>
                <a:lnTo>
                  <a:pt x="3889874" y="1422399"/>
                </a:lnTo>
                <a:lnTo>
                  <a:pt x="3879978" y="1473628"/>
                </a:lnTo>
                <a:lnTo>
                  <a:pt x="3788774" y="1871435"/>
                </a:lnTo>
                <a:lnTo>
                  <a:pt x="3764481" y="1970414"/>
                </a:lnTo>
                <a:lnTo>
                  <a:pt x="3738438" y="2068887"/>
                </a:lnTo>
                <a:lnTo>
                  <a:pt x="3710071" y="2166696"/>
                </a:lnTo>
                <a:lnTo>
                  <a:pt x="3694836" y="2215302"/>
                </a:lnTo>
                <a:lnTo>
                  <a:pt x="3678803" y="2263683"/>
                </a:lnTo>
                <a:lnTo>
                  <a:pt x="3661900" y="2311818"/>
                </a:lnTo>
                <a:lnTo>
                  <a:pt x="3644057" y="2359689"/>
                </a:lnTo>
                <a:lnTo>
                  <a:pt x="3625200" y="2407276"/>
                </a:lnTo>
                <a:lnTo>
                  <a:pt x="3605258" y="2454557"/>
                </a:lnTo>
                <a:lnTo>
                  <a:pt x="3587182" y="2492796"/>
                </a:lnTo>
                <a:lnTo>
                  <a:pt x="3513155" y="2632651"/>
                </a:lnTo>
                <a:lnTo>
                  <a:pt x="3456639" y="2539095"/>
                </a:lnTo>
                <a:lnTo>
                  <a:pt x="3431461" y="2495324"/>
                </a:lnTo>
                <a:lnTo>
                  <a:pt x="3410286" y="2452265"/>
                </a:lnTo>
                <a:lnTo>
                  <a:pt x="3394577" y="2408948"/>
                </a:lnTo>
                <a:lnTo>
                  <a:pt x="3385797" y="2364403"/>
                </a:lnTo>
                <a:lnTo>
                  <a:pt x="3385408" y="2317660"/>
                </a:lnTo>
                <a:lnTo>
                  <a:pt x="3394873" y="2267749"/>
                </a:lnTo>
                <a:lnTo>
                  <a:pt x="3474976" y="1982191"/>
                </a:lnTo>
                <a:lnTo>
                  <a:pt x="3296046" y="2090155"/>
                </a:lnTo>
                <a:lnTo>
                  <a:pt x="3213024" y="2137916"/>
                </a:lnTo>
                <a:lnTo>
                  <a:pt x="3167913" y="2162605"/>
                </a:lnTo>
                <a:lnTo>
                  <a:pt x="3122585" y="2186520"/>
                </a:lnTo>
                <a:lnTo>
                  <a:pt x="3077039" y="2209643"/>
                </a:lnTo>
                <a:lnTo>
                  <a:pt x="3031276" y="2231957"/>
                </a:lnTo>
                <a:lnTo>
                  <a:pt x="2985297" y="2253445"/>
                </a:lnTo>
                <a:lnTo>
                  <a:pt x="2939102" y="2274088"/>
                </a:lnTo>
                <a:lnTo>
                  <a:pt x="2892691" y="2293869"/>
                </a:lnTo>
                <a:lnTo>
                  <a:pt x="2846065" y="2312771"/>
                </a:lnTo>
                <a:lnTo>
                  <a:pt x="2799224" y="2330777"/>
                </a:lnTo>
                <a:lnTo>
                  <a:pt x="2752168" y="2347868"/>
                </a:lnTo>
                <a:lnTo>
                  <a:pt x="2704899" y="2364027"/>
                </a:lnTo>
                <a:lnTo>
                  <a:pt x="2657416" y="2379238"/>
                </a:lnTo>
                <a:lnTo>
                  <a:pt x="2609719" y="2393481"/>
                </a:lnTo>
                <a:lnTo>
                  <a:pt x="2561809" y="2406741"/>
                </a:lnTo>
                <a:lnTo>
                  <a:pt x="2513687" y="2418999"/>
                </a:lnTo>
                <a:lnTo>
                  <a:pt x="2465353" y="2430237"/>
                </a:lnTo>
                <a:lnTo>
                  <a:pt x="2416807" y="2440439"/>
                </a:lnTo>
                <a:lnTo>
                  <a:pt x="2368049" y="2449587"/>
                </a:lnTo>
                <a:lnTo>
                  <a:pt x="2319081" y="2457663"/>
                </a:lnTo>
                <a:lnTo>
                  <a:pt x="2269902" y="2464650"/>
                </a:lnTo>
                <a:lnTo>
                  <a:pt x="2220513" y="2470531"/>
                </a:lnTo>
                <a:lnTo>
                  <a:pt x="2170914" y="2475287"/>
                </a:lnTo>
                <a:lnTo>
                  <a:pt x="2121105" y="2478901"/>
                </a:lnTo>
                <a:lnTo>
                  <a:pt x="2071088" y="2481357"/>
                </a:lnTo>
                <a:lnTo>
                  <a:pt x="2020862" y="2482636"/>
                </a:lnTo>
                <a:lnTo>
                  <a:pt x="1970427" y="2482720"/>
                </a:lnTo>
                <a:lnTo>
                  <a:pt x="1919785" y="2481593"/>
                </a:lnTo>
                <a:lnTo>
                  <a:pt x="1868936" y="2479237"/>
                </a:lnTo>
                <a:lnTo>
                  <a:pt x="1817879" y="2475634"/>
                </a:lnTo>
                <a:lnTo>
                  <a:pt x="1766615" y="2470767"/>
                </a:lnTo>
                <a:lnTo>
                  <a:pt x="1715146" y="2464619"/>
                </a:lnTo>
                <a:lnTo>
                  <a:pt x="1665201" y="2457660"/>
                </a:lnTo>
                <a:lnTo>
                  <a:pt x="1615525" y="2449895"/>
                </a:lnTo>
                <a:lnTo>
                  <a:pt x="1566137" y="2441302"/>
                </a:lnTo>
                <a:lnTo>
                  <a:pt x="1517054" y="2431862"/>
                </a:lnTo>
                <a:lnTo>
                  <a:pt x="1468293" y="2421551"/>
                </a:lnTo>
                <a:lnTo>
                  <a:pt x="1419874" y="2410348"/>
                </a:lnTo>
                <a:lnTo>
                  <a:pt x="1371812" y="2398233"/>
                </a:lnTo>
                <a:lnTo>
                  <a:pt x="1324127" y="2385183"/>
                </a:lnTo>
                <a:lnTo>
                  <a:pt x="1276836" y="2371178"/>
                </a:lnTo>
                <a:lnTo>
                  <a:pt x="1229956" y="2356195"/>
                </a:lnTo>
                <a:lnTo>
                  <a:pt x="1183506" y="2340213"/>
                </a:lnTo>
                <a:lnTo>
                  <a:pt x="1137502" y="2323211"/>
                </a:lnTo>
                <a:lnTo>
                  <a:pt x="1091964" y="2305167"/>
                </a:lnTo>
                <a:lnTo>
                  <a:pt x="1046908" y="2286060"/>
                </a:lnTo>
                <a:lnTo>
                  <a:pt x="1002353" y="2265869"/>
                </a:lnTo>
                <a:lnTo>
                  <a:pt x="958316" y="2244571"/>
                </a:lnTo>
                <a:lnTo>
                  <a:pt x="914814" y="2222146"/>
                </a:lnTo>
                <a:lnTo>
                  <a:pt x="871867" y="2198572"/>
                </a:lnTo>
                <a:lnTo>
                  <a:pt x="829490" y="2173827"/>
                </a:lnTo>
                <a:lnTo>
                  <a:pt x="787703" y="2147891"/>
                </a:lnTo>
                <a:lnTo>
                  <a:pt x="746523" y="2120741"/>
                </a:lnTo>
                <a:lnTo>
                  <a:pt x="705968" y="2092357"/>
                </a:lnTo>
                <a:lnTo>
                  <a:pt x="666055" y="2062716"/>
                </a:lnTo>
                <a:lnTo>
                  <a:pt x="626802" y="2031798"/>
                </a:lnTo>
                <a:lnTo>
                  <a:pt x="588227" y="1999580"/>
                </a:lnTo>
                <a:lnTo>
                  <a:pt x="550348" y="1966042"/>
                </a:lnTo>
                <a:lnTo>
                  <a:pt x="513182" y="1931162"/>
                </a:lnTo>
                <a:lnTo>
                  <a:pt x="476748" y="1894918"/>
                </a:lnTo>
                <a:lnTo>
                  <a:pt x="441062" y="1857290"/>
                </a:lnTo>
                <a:lnTo>
                  <a:pt x="406144" y="1818255"/>
                </a:lnTo>
                <a:lnTo>
                  <a:pt x="372211" y="1777847"/>
                </a:lnTo>
                <a:lnTo>
                  <a:pt x="339943" y="1736807"/>
                </a:lnTo>
                <a:lnTo>
                  <a:pt x="309317" y="1695149"/>
                </a:lnTo>
                <a:lnTo>
                  <a:pt x="280307" y="1652888"/>
                </a:lnTo>
                <a:lnTo>
                  <a:pt x="252888" y="1610036"/>
                </a:lnTo>
                <a:lnTo>
                  <a:pt x="227034" y="1566608"/>
                </a:lnTo>
                <a:lnTo>
                  <a:pt x="202722" y="1522617"/>
                </a:lnTo>
                <a:lnTo>
                  <a:pt x="179925" y="1478077"/>
                </a:lnTo>
                <a:lnTo>
                  <a:pt x="158618" y="1433002"/>
                </a:lnTo>
                <a:lnTo>
                  <a:pt x="138778" y="1387406"/>
                </a:lnTo>
                <a:lnTo>
                  <a:pt x="120377" y="1341302"/>
                </a:lnTo>
                <a:lnTo>
                  <a:pt x="103393" y="1294705"/>
                </a:lnTo>
                <a:lnTo>
                  <a:pt x="87798" y="1247628"/>
                </a:lnTo>
                <a:lnTo>
                  <a:pt x="73569" y="1200084"/>
                </a:lnTo>
                <a:lnTo>
                  <a:pt x="60681" y="1152088"/>
                </a:lnTo>
                <a:lnTo>
                  <a:pt x="49107" y="1103654"/>
                </a:lnTo>
                <a:lnTo>
                  <a:pt x="38824" y="1054794"/>
                </a:lnTo>
                <a:lnTo>
                  <a:pt x="29806" y="1005524"/>
                </a:lnTo>
                <a:lnTo>
                  <a:pt x="22028" y="955857"/>
                </a:lnTo>
                <a:lnTo>
                  <a:pt x="15465" y="905806"/>
                </a:lnTo>
                <a:lnTo>
                  <a:pt x="10092" y="855385"/>
                </a:lnTo>
                <a:lnTo>
                  <a:pt x="5884" y="804609"/>
                </a:lnTo>
                <a:lnTo>
                  <a:pt x="2816" y="753490"/>
                </a:lnTo>
                <a:lnTo>
                  <a:pt x="863" y="702044"/>
                </a:lnTo>
                <a:lnTo>
                  <a:pt x="0" y="650283"/>
                </a:lnTo>
                <a:lnTo>
                  <a:pt x="668" y="598289"/>
                </a:lnTo>
                <a:lnTo>
                  <a:pt x="3003" y="546276"/>
                </a:lnTo>
                <a:lnTo>
                  <a:pt x="6757" y="494251"/>
                </a:lnTo>
                <a:lnTo>
                  <a:pt x="11680" y="442222"/>
                </a:lnTo>
                <a:lnTo>
                  <a:pt x="24037" y="338187"/>
                </a:lnTo>
                <a:lnTo>
                  <a:pt x="51824" y="130434"/>
                </a:lnTo>
                <a:lnTo>
                  <a:pt x="70478" y="64714"/>
                </a:lnTo>
                <a:lnTo>
                  <a:pt x="96721" y="0"/>
                </a:lnTo>
                <a:lnTo>
                  <a:pt x="133669" y="3848"/>
                </a:lnTo>
                <a:lnTo>
                  <a:pt x="148988" y="98530"/>
                </a:lnTo>
                <a:lnTo>
                  <a:pt x="155764" y="145922"/>
                </a:lnTo>
                <a:lnTo>
                  <a:pt x="160452" y="193434"/>
                </a:lnTo>
                <a:lnTo>
                  <a:pt x="157237" y="253453"/>
                </a:lnTo>
                <a:lnTo>
                  <a:pt x="147796" y="313678"/>
                </a:lnTo>
                <a:lnTo>
                  <a:pt x="141179" y="366330"/>
                </a:lnTo>
                <a:lnTo>
                  <a:pt x="136506" y="418169"/>
                </a:lnTo>
                <a:lnTo>
                  <a:pt x="133758" y="469202"/>
                </a:lnTo>
                <a:lnTo>
                  <a:pt x="132915" y="519435"/>
                </a:lnTo>
                <a:lnTo>
                  <a:pt x="133959" y="568873"/>
                </a:lnTo>
                <a:lnTo>
                  <a:pt x="136871" y="617522"/>
                </a:lnTo>
                <a:lnTo>
                  <a:pt x="141630" y="665387"/>
                </a:lnTo>
                <a:lnTo>
                  <a:pt x="148217" y="712476"/>
                </a:lnTo>
                <a:lnTo>
                  <a:pt x="156614" y="758792"/>
                </a:lnTo>
                <a:lnTo>
                  <a:pt x="166800" y="804344"/>
                </a:lnTo>
                <a:lnTo>
                  <a:pt x="178758" y="849135"/>
                </a:lnTo>
                <a:lnTo>
                  <a:pt x="192466" y="893172"/>
                </a:lnTo>
                <a:lnTo>
                  <a:pt x="207907" y="936460"/>
                </a:lnTo>
                <a:lnTo>
                  <a:pt x="225061" y="979006"/>
                </a:lnTo>
                <a:lnTo>
                  <a:pt x="243908" y="1020816"/>
                </a:lnTo>
                <a:lnTo>
                  <a:pt x="264429" y="1061894"/>
                </a:lnTo>
                <a:lnTo>
                  <a:pt x="286605" y="1102247"/>
                </a:lnTo>
                <a:lnTo>
                  <a:pt x="310417" y="1141882"/>
                </a:lnTo>
                <a:lnTo>
                  <a:pt x="335846" y="1180802"/>
                </a:lnTo>
                <a:lnTo>
                  <a:pt x="362872" y="1219015"/>
                </a:lnTo>
                <a:lnTo>
                  <a:pt x="391475" y="1256526"/>
                </a:lnTo>
                <a:lnTo>
                  <a:pt x="421637" y="1293340"/>
                </a:lnTo>
                <a:lnTo>
                  <a:pt x="453338" y="1329465"/>
                </a:lnTo>
                <a:lnTo>
                  <a:pt x="486560" y="1364905"/>
                </a:lnTo>
                <a:lnTo>
                  <a:pt x="521282" y="1399666"/>
                </a:lnTo>
                <a:lnTo>
                  <a:pt x="557485" y="1433755"/>
                </a:lnTo>
                <a:lnTo>
                  <a:pt x="595151" y="1467176"/>
                </a:lnTo>
                <a:lnTo>
                  <a:pt x="634259" y="1499936"/>
                </a:lnTo>
                <a:lnTo>
                  <a:pt x="674791" y="1532041"/>
                </a:lnTo>
                <a:lnTo>
                  <a:pt x="716611" y="1563253"/>
                </a:lnTo>
                <a:lnTo>
                  <a:pt x="759040" y="1592899"/>
                </a:lnTo>
                <a:lnTo>
                  <a:pt x="802064" y="1621002"/>
                </a:lnTo>
                <a:lnTo>
                  <a:pt x="845670" y="1647587"/>
                </a:lnTo>
                <a:lnTo>
                  <a:pt x="889842" y="1672676"/>
                </a:lnTo>
                <a:lnTo>
                  <a:pt x="934567" y="1696295"/>
                </a:lnTo>
                <a:lnTo>
                  <a:pt x="979830" y="1718466"/>
                </a:lnTo>
                <a:lnTo>
                  <a:pt x="1025617" y="1739213"/>
                </a:lnTo>
                <a:lnTo>
                  <a:pt x="1071913" y="1758560"/>
                </a:lnTo>
                <a:lnTo>
                  <a:pt x="1118705" y="1776531"/>
                </a:lnTo>
                <a:lnTo>
                  <a:pt x="1165978" y="1793150"/>
                </a:lnTo>
                <a:lnTo>
                  <a:pt x="1213717" y="1808440"/>
                </a:lnTo>
                <a:lnTo>
                  <a:pt x="1261910" y="1822425"/>
                </a:lnTo>
                <a:lnTo>
                  <a:pt x="1310540" y="1835129"/>
                </a:lnTo>
                <a:lnTo>
                  <a:pt x="1359594" y="1846576"/>
                </a:lnTo>
                <a:lnTo>
                  <a:pt x="1409059" y="1856790"/>
                </a:lnTo>
                <a:lnTo>
                  <a:pt x="1458918" y="1865794"/>
                </a:lnTo>
                <a:lnTo>
                  <a:pt x="1509159" y="1873612"/>
                </a:lnTo>
                <a:lnTo>
                  <a:pt x="1559767" y="1880268"/>
                </a:lnTo>
                <a:lnTo>
                  <a:pt x="1610727" y="1885785"/>
                </a:lnTo>
                <a:lnTo>
                  <a:pt x="1662025" y="1890188"/>
                </a:lnTo>
                <a:lnTo>
                  <a:pt x="1713648" y="1893500"/>
                </a:lnTo>
                <a:lnTo>
                  <a:pt x="1765823" y="1895782"/>
                </a:lnTo>
                <a:lnTo>
                  <a:pt x="1817795" y="1896925"/>
                </a:lnTo>
                <a:lnTo>
                  <a:pt x="1869566" y="1896938"/>
                </a:lnTo>
                <a:lnTo>
                  <a:pt x="1921134" y="1895830"/>
                </a:lnTo>
                <a:lnTo>
                  <a:pt x="1972502" y="1893609"/>
                </a:lnTo>
                <a:lnTo>
                  <a:pt x="2023669" y="1890284"/>
                </a:lnTo>
                <a:lnTo>
                  <a:pt x="2074636" y="1885863"/>
                </a:lnTo>
                <a:lnTo>
                  <a:pt x="2125403" y="1880354"/>
                </a:lnTo>
                <a:lnTo>
                  <a:pt x="2175970" y="1873767"/>
                </a:lnTo>
                <a:lnTo>
                  <a:pt x="2226338" y="1866110"/>
                </a:lnTo>
                <a:lnTo>
                  <a:pt x="2276507" y="1857391"/>
                </a:lnTo>
                <a:lnTo>
                  <a:pt x="2326478" y="1847620"/>
                </a:lnTo>
                <a:lnTo>
                  <a:pt x="2376250" y="1836804"/>
                </a:lnTo>
                <a:lnTo>
                  <a:pt x="2425825" y="1824952"/>
                </a:lnTo>
                <a:lnTo>
                  <a:pt x="2475203" y="1812073"/>
                </a:lnTo>
                <a:lnTo>
                  <a:pt x="2524384" y="1798175"/>
                </a:lnTo>
                <a:lnTo>
                  <a:pt x="2573369" y="1783267"/>
                </a:lnTo>
                <a:lnTo>
                  <a:pt x="2622157" y="1767358"/>
                </a:lnTo>
                <a:lnTo>
                  <a:pt x="2670750" y="1750455"/>
                </a:lnTo>
                <a:lnTo>
                  <a:pt x="2719147" y="1732568"/>
                </a:lnTo>
                <a:lnTo>
                  <a:pt x="2767349" y="1713705"/>
                </a:lnTo>
                <a:lnTo>
                  <a:pt x="2815357" y="1693875"/>
                </a:lnTo>
                <a:lnTo>
                  <a:pt x="2875393" y="1667540"/>
                </a:lnTo>
                <a:lnTo>
                  <a:pt x="2910693" y="1648595"/>
                </a:lnTo>
                <a:lnTo>
                  <a:pt x="2934381" y="1617708"/>
                </a:lnTo>
                <a:lnTo>
                  <a:pt x="2829369" y="1616178"/>
                </a:lnTo>
                <a:lnTo>
                  <a:pt x="2797074" y="1614161"/>
                </a:lnTo>
                <a:lnTo>
                  <a:pt x="2583266" y="1595603"/>
                </a:lnTo>
                <a:lnTo>
                  <a:pt x="2529902" y="1590321"/>
                </a:lnTo>
                <a:lnTo>
                  <a:pt x="2476653" y="1584281"/>
                </a:lnTo>
                <a:lnTo>
                  <a:pt x="2423560" y="1577233"/>
                </a:lnTo>
                <a:lnTo>
                  <a:pt x="2370664" y="1568925"/>
                </a:lnTo>
                <a:lnTo>
                  <a:pt x="2327043" y="1557626"/>
                </a:lnTo>
                <a:lnTo>
                  <a:pt x="2287444" y="1539749"/>
                </a:lnTo>
                <a:lnTo>
                  <a:pt x="2252128" y="1515955"/>
                </a:lnTo>
                <a:lnTo>
                  <a:pt x="2221359" y="1486904"/>
                </a:lnTo>
                <a:lnTo>
                  <a:pt x="2195402" y="1453257"/>
                </a:lnTo>
                <a:lnTo>
                  <a:pt x="2174519" y="1415676"/>
                </a:lnTo>
                <a:lnTo>
                  <a:pt x="2158975" y="1374821"/>
                </a:lnTo>
                <a:lnTo>
                  <a:pt x="2149032" y="1331353"/>
                </a:lnTo>
                <a:lnTo>
                  <a:pt x="2144955" y="1285933"/>
                </a:lnTo>
                <a:lnTo>
                  <a:pt x="2147006" y="1239223"/>
                </a:lnTo>
                <a:lnTo>
                  <a:pt x="2145437" y="1209299"/>
                </a:lnTo>
                <a:lnTo>
                  <a:pt x="2137001" y="1178180"/>
                </a:lnTo>
                <a:lnTo>
                  <a:pt x="2125423" y="1145836"/>
                </a:lnTo>
                <a:lnTo>
                  <a:pt x="2114425" y="1112239"/>
                </a:lnTo>
                <a:lnTo>
                  <a:pt x="2135178" y="1090156"/>
                </a:lnTo>
                <a:lnTo>
                  <a:pt x="2161164" y="1084637"/>
                </a:lnTo>
                <a:lnTo>
                  <a:pt x="2189802" y="1088111"/>
                </a:lnTo>
                <a:lnTo>
                  <a:pt x="2218508" y="1093007"/>
                </a:lnTo>
                <a:lnTo>
                  <a:pt x="2269098" y="1098079"/>
                </a:lnTo>
                <a:lnTo>
                  <a:pt x="2319637" y="1102142"/>
                </a:lnTo>
                <a:lnTo>
                  <a:pt x="2370124" y="1105225"/>
                </a:lnTo>
                <a:lnTo>
                  <a:pt x="2420560" y="1107357"/>
                </a:lnTo>
                <a:lnTo>
                  <a:pt x="2470944" y="1108568"/>
                </a:lnTo>
                <a:lnTo>
                  <a:pt x="2521276" y="1108886"/>
                </a:lnTo>
                <a:lnTo>
                  <a:pt x="2571556" y="1108341"/>
                </a:lnTo>
                <a:lnTo>
                  <a:pt x="2621784" y="1106962"/>
                </a:lnTo>
                <a:lnTo>
                  <a:pt x="2671959" y="1104779"/>
                </a:lnTo>
                <a:lnTo>
                  <a:pt x="2722082" y="1101820"/>
                </a:lnTo>
                <a:lnTo>
                  <a:pt x="2772152" y="1098115"/>
                </a:lnTo>
                <a:lnTo>
                  <a:pt x="2822168" y="1093693"/>
                </a:lnTo>
                <a:lnTo>
                  <a:pt x="2922042" y="1082815"/>
                </a:lnTo>
                <a:lnTo>
                  <a:pt x="3021702" y="1069420"/>
                </a:lnTo>
                <a:lnTo>
                  <a:pt x="3121146" y="1053741"/>
                </a:lnTo>
                <a:lnTo>
                  <a:pt x="3220373" y="1036012"/>
                </a:lnTo>
                <a:lnTo>
                  <a:pt x="3267573" y="1026066"/>
                </a:lnTo>
                <a:lnTo>
                  <a:pt x="3314437" y="1014234"/>
                </a:lnTo>
                <a:lnTo>
                  <a:pt x="3361020" y="1000876"/>
                </a:lnTo>
                <a:lnTo>
                  <a:pt x="3407374" y="986354"/>
                </a:lnTo>
                <a:lnTo>
                  <a:pt x="3591580" y="923854"/>
                </a:lnTo>
                <a:lnTo>
                  <a:pt x="3650308" y="905854"/>
                </a:lnTo>
                <a:lnTo>
                  <a:pt x="3690096" y="903818"/>
                </a:lnTo>
                <a:lnTo>
                  <a:pt x="3723145" y="9235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000" y="3187142"/>
            <a:ext cx="8362949" cy="31527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617</Words>
  <Application>Microsoft Office PowerPoint</Application>
  <PresentationFormat>Niestandardowy</PresentationFormat>
  <Paragraphs>46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20" baseType="lpstr">
      <vt:lpstr>Arial Black</vt:lpstr>
      <vt:lpstr>Georgia</vt:lpstr>
      <vt:lpstr>Lucida Sans Unicode</vt:lpstr>
      <vt:lpstr>Palatino Linotype</vt:lpstr>
      <vt:lpstr>Tahoma</vt:lpstr>
      <vt:lpstr>Times New Roman</vt:lpstr>
      <vt:lpstr>Verdana</vt:lpstr>
      <vt:lpstr>Office Theme</vt:lpstr>
      <vt:lpstr>Inicjatywa Lokalna</vt:lpstr>
      <vt:lpstr>Prezentacja programu PowerPoint</vt:lpstr>
      <vt:lpstr>Na sam początek...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Inicjatywa Lokalna P O M Y S Ł O W E M R Ą G O W 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Instrukcja Inicjatywy</dc:title>
  <dc:creator>Dominika Paula Brodzik</dc:creator>
  <cp:keywords>DAEnWMWCSAc,BAEk0C__Qig</cp:keywords>
  <cp:lastModifiedBy>Małgorzata Lubowiecka</cp:lastModifiedBy>
  <cp:revision>1</cp:revision>
  <dcterms:created xsi:type="dcterms:W3CDTF">2024-06-11T10:49:55Z</dcterms:created>
  <dcterms:modified xsi:type="dcterms:W3CDTF">2024-06-11T10:57:28Z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2021-08-20T00:00:00Z</vt:filetime>
  </property>
  <property fmtid="{D5CDD505-2E9C-101B-9397-08002B2CF9AE}" pid="3" name="Creator">
    <vt:lpwstr>Canva</vt:lpwstr>
  </property>
  <property fmtid="{D5CDD505-2E9C-101B-9397-08002B2CF9AE}" pid="4" name="LastSaved">
    <vt:filetime>2024-06-11T00:00:00Z</vt:filetime>
  </property>
  <property fmtid="{D5CDD505-2E9C-101B-9397-08002B2CF9AE}" pid="5" name="Producer">
    <vt:lpwstr>Canva</vt:lpwstr>
  </property>
</Properties>
</file>